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presentationml.presProps+xml" PartName="/ppt/presProps.xml"/>
  <Override ContentType="application/vnd.openxmlformats-officedocument.presentationml.presentation.main+xml" PartName="/ppt/presentation.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5"></Relationship><Relationship Target="docProps/thumbnail.jpeg" Type="http://schemas.openxmlformats.org/package/2006/relationships/metadata/thumbnail" Id="rId6"></Relationship><Relationship Target="docProps/app.xml" Type="http://schemas.openxmlformats.org/officeDocument/2006/relationships/extended-properties" Id="rId7"></Relationship></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0" r:id="rId3"/>
  </p:sldMasterIdLst>
  <p:sldIdLst>
    <p:sldId id="529" r:id="rId4"/>
    <p:sldId id="850" r:id="rId5"/>
    <p:sldId id="847" r:id="rId6"/>
    <p:sldId id="848" r:id="rId7"/>
    <p:sldId id="849" r:id="rId8"/>
    <p:sldId id="838" r:id="rId9"/>
    <p:sldId id="846" r:id="rId10"/>
    <p:sldId id="845" r:id="rId11"/>
    <p:sldId id="839" r:id="rId12"/>
    <p:sldId id="840" r:id="rId13"/>
    <p:sldId id="526" r:id="rId14"/>
    <p:sldId id="260" r:id="rId15"/>
    <p:sldId id="257" r:id="rId16"/>
    <p:sldId id="524" r:id="rId17"/>
    <p:sldId id="525" r:id="rId18"/>
    <p:sldId id="258" r:id="rId19"/>
    <p:sldId id="519" r:id="rId20"/>
    <p:sldId id="333" r:id="rId21"/>
    <p:sldId id="331" r:id="rId22"/>
    <p:sldId id="259" r:id="rId23"/>
    <p:sldId id="522" r:id="rId24"/>
    <p:sldId id="523" r:id="rId25"/>
    <p:sldId id="527" r:id="rId26"/>
    <p:sldId id="261" r:id="rId27"/>
    <p:sldId id="265" r:id="rId28"/>
    <p:sldId id="518" r:id="rId29"/>
    <p:sldId id="262" r:id="rId30"/>
    <p:sldId id="520" r:id="rId31"/>
    <p:sldId id="521" r:id="rId32"/>
    <p:sldId id="263" r:id="rId33"/>
    <p:sldId id="264" r:id="rId34"/>
    <p:sldId id="85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94B90F-159F-450C-9946-3B4BBE7CDF6A}" v="93" dt="2026-06-17T02:17:07.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101" d="100"/>
          <a:sy n="101" d="100"/>
        </p:scale>
        <p:origin x="276" y="72"/>
      </p:cViewPr>
      <p:guideLst/>
    </p:cSldViewPr>
  </p:slideViewPr>
  <p:notesTextViewPr>
    <p:cViewPr>
      <p:scale>
        <a:sx n="1" d="1"/>
        <a:sy n="1" d="1"/>
      </p:scale>
      <p:origin x="0" y="0"/>
    </p:cViewPr>
  </p:notesTextViewPr>
  <p:gridSpacing cx="76200" cy="76200"/>
</p:viewPr>
</file>

<file path=ppt/_rels/presentation.xml.rels><?xml version="1.0" encoding="UTF-8" ?><Relationships xmlns="http://schemas.openxmlformats.org/package/2006/relationships"><Relationship Target="slides/slide10.xml" Type="http://schemas.openxmlformats.org/officeDocument/2006/relationships/slide" Id="rId13"></Relationship><Relationship Target="slides/slide15.xml" Type="http://schemas.openxmlformats.org/officeDocument/2006/relationships/slide" Id="rId18"></Relationship><Relationship Target="slides/slide23.xml" Type="http://schemas.openxmlformats.org/officeDocument/2006/relationships/slide" Id="rId26"></Relationship><Relationship Target="tableStyles.xml" Type="http://schemas.openxmlformats.org/officeDocument/2006/relationships/tableStyles" Id="rId39"></Relationship><Relationship Target="slides/slide18.xml" Type="http://schemas.openxmlformats.org/officeDocument/2006/relationships/slide" Id="rId21"></Relationship><Relationship Target="slides/slide31.xml" Type="http://schemas.openxmlformats.org/officeDocument/2006/relationships/slide" Id="rId34"></Relationship><Relationship Target="slides/slide4.xml" Type="http://schemas.openxmlformats.org/officeDocument/2006/relationships/slide" Id="rId7"></Relationship><Relationship Target="slideMasters/slideMaster2.xml" Type="http://schemas.openxmlformats.org/officeDocument/2006/relationships/slideMaster" Id="rId2"></Relationship><Relationship Target="slides/slide13.xml" Type="http://schemas.openxmlformats.org/officeDocument/2006/relationships/slide" Id="rId16"></Relationship><Relationship Target="slides/slide17.xml" Type="http://schemas.openxmlformats.org/officeDocument/2006/relationships/slide" Id="rId20"></Relationship><Relationship Target="slides/slide26.xml" Type="http://schemas.openxmlformats.org/officeDocument/2006/relationships/slide" Id="rId29"></Relationship><Relationship Target="revisionInfo.xml" Type="http://schemas.microsoft.com/office/2015/10/relationships/revisionInfo" Id="rId41"></Relationship><Relationship Target="slideMasters/slideMaster1.xml" Type="http://schemas.openxmlformats.org/officeDocument/2006/relationships/slideMaster" Id="rId1"></Relationship><Relationship Target="slides/slide3.xml" Type="http://schemas.openxmlformats.org/officeDocument/2006/relationships/slide" Id="rId6"></Relationship><Relationship Target="slides/slide8.xml" Type="http://schemas.openxmlformats.org/officeDocument/2006/relationships/slide" Id="rId11"></Relationship><Relationship Target="slides/slide21.xml" Type="http://schemas.openxmlformats.org/officeDocument/2006/relationships/slide" Id="rId24"></Relationship><Relationship Target="slides/slide29.xml" Type="http://schemas.openxmlformats.org/officeDocument/2006/relationships/slide" Id="rId32"></Relationship><Relationship Target="viewProps.xml" Type="http://schemas.openxmlformats.org/officeDocument/2006/relationships/viewProps" Id="rId37"></Relationship><Relationship Target="changesInfos/changesInfo1.xml" Type="http://schemas.microsoft.com/office/2016/11/relationships/changesInfo" Id="rId40"></Relationship><Relationship Target="slides/slide2.xml" Type="http://schemas.openxmlformats.org/officeDocument/2006/relationships/slide" Id="rId5"></Relationship><Relationship Target="slides/slide12.xml" Type="http://schemas.openxmlformats.org/officeDocument/2006/relationships/slide" Id="rId15"></Relationship><Relationship Target="slides/slide20.xml" Type="http://schemas.openxmlformats.org/officeDocument/2006/relationships/slide" Id="rId23"></Relationship><Relationship Target="slides/slide25.xml" Type="http://schemas.openxmlformats.org/officeDocument/2006/relationships/slide" Id="rId28"></Relationship><Relationship Target="presProps.xml" Type="http://schemas.openxmlformats.org/officeDocument/2006/relationships/presProps" Id="rId36"></Relationship><Relationship Target="slides/slide7.xml" Type="http://schemas.openxmlformats.org/officeDocument/2006/relationships/slide" Id="rId10"></Relationship><Relationship Target="slides/slide16.xml" Type="http://schemas.openxmlformats.org/officeDocument/2006/relationships/slide" Id="rId19"></Relationship><Relationship Target="slides/slide28.xml" Type="http://schemas.openxmlformats.org/officeDocument/2006/relationships/slide" Id="rId31"></Relationship><Relationship Target="slides/slide1.xml" Type="http://schemas.openxmlformats.org/officeDocument/2006/relationships/slide" Id="rId4"></Relationship><Relationship Target="slides/slide6.xml" Type="http://schemas.openxmlformats.org/officeDocument/2006/relationships/slide" Id="rId9"></Relationship><Relationship Target="slides/slide11.xml" Type="http://schemas.openxmlformats.org/officeDocument/2006/relationships/slide" Id="rId14"></Relationship><Relationship Target="slides/slide19.xml" Type="http://schemas.openxmlformats.org/officeDocument/2006/relationships/slide" Id="rId22"></Relationship><Relationship Target="slides/slide24.xml" Type="http://schemas.openxmlformats.org/officeDocument/2006/relationships/slide" Id="rId27"></Relationship><Relationship Target="slides/slide27.xml" Type="http://schemas.openxmlformats.org/officeDocument/2006/relationships/slide" Id="rId30"></Relationship><Relationship Target="slides/slide32.xml" Type="http://schemas.openxmlformats.org/officeDocument/2006/relationships/slide" Id="rId35"></Relationship><Relationship Target="slides/slide5.xml" Type="http://schemas.openxmlformats.org/officeDocument/2006/relationships/slide" Id="rId8"></Relationship><Relationship Target="slideMasters/slideMaster3.xml" Type="http://schemas.openxmlformats.org/officeDocument/2006/relationships/slideMaster" Id="rId3"></Relationship><Relationship Target="slides/slide9.xml" Type="http://schemas.openxmlformats.org/officeDocument/2006/relationships/slide" Id="rId12"></Relationship><Relationship Target="slides/slide14.xml" Type="http://schemas.openxmlformats.org/officeDocument/2006/relationships/slide" Id="rId17"></Relationship><Relationship Target="slides/slide22.xml" Type="http://schemas.openxmlformats.org/officeDocument/2006/relationships/slide" Id="rId25"></Relationship><Relationship Target="slides/slide30.xml" Type="http://schemas.openxmlformats.org/officeDocument/2006/relationships/slide" Id="rId33"></Relationship><Relationship Target="theme/theme1.xml" Type="http://schemas.openxmlformats.org/officeDocument/2006/relationships/theme" Id="rId38"></Relationship></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Lazenby" userId="9ee4cdb86c6fa205" providerId="LiveId" clId="{B57CFB5B-4BF9-4218-A149-F4DFEE67DBBF}"/>
    <pc:docChg chg="undo custSel addSld delSld modSld sldOrd">
      <pc:chgData name="Steven Lazenby" userId="9ee4cdb86c6fa205" providerId="LiveId" clId="{B57CFB5B-4BF9-4218-A149-F4DFEE67DBBF}" dt="2026-06-17T02:17:07.203" v="1717" actId="14100"/>
      <pc:docMkLst>
        <pc:docMk/>
      </pc:docMkLst>
      <pc:sldChg chg="addSp modSp del mod">
        <pc:chgData name="Steven Lazenby" userId="9ee4cdb86c6fa205" providerId="LiveId" clId="{B57CFB5B-4BF9-4218-A149-F4DFEE67DBBF}" dt="2026-06-17T02:03:37.486" v="1427" actId="2696"/>
        <pc:sldMkLst>
          <pc:docMk/>
          <pc:sldMk cId="1347991333" sldId="256"/>
        </pc:sldMkLst>
        <pc:spChg chg="mod">
          <ac:chgData name="Steven Lazenby" userId="9ee4cdb86c6fa205" providerId="LiveId" clId="{B57CFB5B-4BF9-4218-A149-F4DFEE67DBBF}" dt="2026-06-17T00:03:19.556" v="515" actId="14100"/>
          <ac:spMkLst>
            <pc:docMk/>
            <pc:sldMk cId="1347991333" sldId="256"/>
            <ac:spMk id="2" creationId="{30AF8B2D-0A4C-B8B3-DE33-BED272636ED9}"/>
          </ac:spMkLst>
        </pc:spChg>
        <pc:spChg chg="add mod">
          <ac:chgData name="Steven Lazenby" userId="9ee4cdb86c6fa205" providerId="LiveId" clId="{B57CFB5B-4BF9-4218-A149-F4DFEE67DBBF}" dt="2026-06-17T01:59:30.734" v="1379" actId="1076"/>
          <ac:spMkLst>
            <pc:docMk/>
            <pc:sldMk cId="1347991333" sldId="256"/>
            <ac:spMk id="5" creationId="{4B20AC0F-D83D-81C2-19FD-B6DCB6D6FAFF}"/>
          </ac:spMkLst>
        </pc:spChg>
      </pc:sldChg>
      <pc:sldChg chg="addSp modSp new mod">
        <pc:chgData name="Steven Lazenby" userId="9ee4cdb86c6fa205" providerId="LiveId" clId="{B57CFB5B-4BF9-4218-A149-F4DFEE67DBBF}" dt="2026-06-17T01:57:19.745" v="1373" actId="1076"/>
        <pc:sldMkLst>
          <pc:docMk/>
          <pc:sldMk cId="2719959709" sldId="257"/>
        </pc:sldMkLst>
        <pc:spChg chg="mod">
          <ac:chgData name="Steven Lazenby" userId="9ee4cdb86c6fa205" providerId="LiveId" clId="{B57CFB5B-4BF9-4218-A149-F4DFEE67DBBF}" dt="2026-06-17T01:52:01.241" v="1284"/>
          <ac:spMkLst>
            <pc:docMk/>
            <pc:sldMk cId="2719959709" sldId="257"/>
            <ac:spMk id="2" creationId="{F79132B3-566A-DD7C-F384-889B3F34CB4F}"/>
          </ac:spMkLst>
        </pc:spChg>
        <pc:spChg chg="mod">
          <ac:chgData name="Steven Lazenby" userId="9ee4cdb86c6fa205" providerId="LiveId" clId="{B57CFB5B-4BF9-4218-A149-F4DFEE67DBBF}" dt="2026-06-17T01:56:18.808" v="1361" actId="14100"/>
          <ac:spMkLst>
            <pc:docMk/>
            <pc:sldMk cId="2719959709" sldId="257"/>
            <ac:spMk id="3" creationId="{5810229A-FBBD-2C75-0E5C-0E3A3D555BF4}"/>
          </ac:spMkLst>
        </pc:spChg>
        <pc:picChg chg="add mod">
          <ac:chgData name="Steven Lazenby" userId="9ee4cdb86c6fa205" providerId="LiveId" clId="{B57CFB5B-4BF9-4218-A149-F4DFEE67DBBF}" dt="2026-06-17T01:57:10.563" v="1370" actId="1076"/>
          <ac:picMkLst>
            <pc:docMk/>
            <pc:sldMk cId="2719959709" sldId="257"/>
            <ac:picMk id="4" creationId="{A9A90614-A067-D737-E9A9-364FEF4C52CD}"/>
          </ac:picMkLst>
        </pc:picChg>
        <pc:picChg chg="add mod">
          <ac:chgData name="Steven Lazenby" userId="9ee4cdb86c6fa205" providerId="LiveId" clId="{B57CFB5B-4BF9-4218-A149-F4DFEE67DBBF}" dt="2026-06-17T01:57:19.745" v="1373" actId="1076"/>
          <ac:picMkLst>
            <pc:docMk/>
            <pc:sldMk cId="2719959709" sldId="257"/>
            <ac:picMk id="5" creationId="{E5D7ED1E-D5E4-0AB1-0FA4-CF41C84C6D73}"/>
          </ac:picMkLst>
        </pc:picChg>
        <pc:picChg chg="add mod">
          <ac:chgData name="Steven Lazenby" userId="9ee4cdb86c6fa205" providerId="LiveId" clId="{B57CFB5B-4BF9-4218-A149-F4DFEE67DBBF}" dt="2026-06-16T23:54:08.656" v="405" actId="1076"/>
          <ac:picMkLst>
            <pc:docMk/>
            <pc:sldMk cId="2719959709" sldId="257"/>
            <ac:picMk id="6" creationId="{B5CA29B3-2EE8-21D9-4A0F-EB012F3208DA}"/>
          </ac:picMkLst>
        </pc:picChg>
      </pc:sldChg>
      <pc:sldChg chg="addSp modSp new mod">
        <pc:chgData name="Steven Lazenby" userId="9ee4cdb86c6fa205" providerId="LiveId" clId="{B57CFB5B-4BF9-4218-A149-F4DFEE67DBBF}" dt="2026-06-17T01:55:52.811" v="1337" actId="1076"/>
        <pc:sldMkLst>
          <pc:docMk/>
          <pc:sldMk cId="2279863767" sldId="258"/>
        </pc:sldMkLst>
        <pc:spChg chg="mod">
          <ac:chgData name="Steven Lazenby" userId="9ee4cdb86c6fa205" providerId="LiveId" clId="{B57CFB5B-4BF9-4218-A149-F4DFEE67DBBF}" dt="2026-06-17T01:52:01.241" v="1284"/>
          <ac:spMkLst>
            <pc:docMk/>
            <pc:sldMk cId="2279863767" sldId="258"/>
            <ac:spMk id="2" creationId="{6361A919-318F-B0E1-072B-3DC708A6F25B}"/>
          </ac:spMkLst>
        </pc:spChg>
        <pc:spChg chg="mod">
          <ac:chgData name="Steven Lazenby" userId="9ee4cdb86c6fa205" providerId="LiveId" clId="{B57CFB5B-4BF9-4218-A149-F4DFEE67DBBF}" dt="2026-06-17T01:55:45.384" v="1336" actId="113"/>
          <ac:spMkLst>
            <pc:docMk/>
            <pc:sldMk cId="2279863767" sldId="258"/>
            <ac:spMk id="3" creationId="{DA7F5E08-BEDA-4897-5DEF-3BC0937CD613}"/>
          </ac:spMkLst>
        </pc:spChg>
        <pc:picChg chg="add mod">
          <ac:chgData name="Steven Lazenby" userId="9ee4cdb86c6fa205" providerId="LiveId" clId="{B57CFB5B-4BF9-4218-A149-F4DFEE67DBBF}" dt="2026-06-17T01:55:52.811" v="1337" actId="1076"/>
          <ac:picMkLst>
            <pc:docMk/>
            <pc:sldMk cId="2279863767" sldId="258"/>
            <ac:picMk id="4" creationId="{E769AB44-57B0-3207-557F-50695AF97BA3}"/>
          </ac:picMkLst>
        </pc:picChg>
        <pc:picChg chg="add mod">
          <ac:chgData name="Steven Lazenby" userId="9ee4cdb86c6fa205" providerId="LiveId" clId="{B57CFB5B-4BF9-4218-A149-F4DFEE67DBBF}" dt="2026-06-16T23:54:49.912" v="411" actId="1076"/>
          <ac:picMkLst>
            <pc:docMk/>
            <pc:sldMk cId="2279863767" sldId="258"/>
            <ac:picMk id="5" creationId="{4572E4DA-B775-1FCE-53D4-1830A74C3FDB}"/>
          </ac:picMkLst>
        </pc:picChg>
      </pc:sldChg>
      <pc:sldChg chg="addSp modSp new mod">
        <pc:chgData name="Steven Lazenby" userId="9ee4cdb86c6fa205" providerId="LiveId" clId="{B57CFB5B-4BF9-4218-A149-F4DFEE67DBBF}" dt="2026-06-17T01:55:27.268" v="1333" actId="1076"/>
        <pc:sldMkLst>
          <pc:docMk/>
          <pc:sldMk cId="945755181" sldId="259"/>
        </pc:sldMkLst>
        <pc:spChg chg="mod">
          <ac:chgData name="Steven Lazenby" userId="9ee4cdb86c6fa205" providerId="LiveId" clId="{B57CFB5B-4BF9-4218-A149-F4DFEE67DBBF}" dt="2026-06-17T01:52:01.241" v="1284"/>
          <ac:spMkLst>
            <pc:docMk/>
            <pc:sldMk cId="945755181" sldId="259"/>
            <ac:spMk id="2" creationId="{333DAA0E-B197-2EA3-A1EA-35F38104C5B2}"/>
          </ac:spMkLst>
        </pc:spChg>
        <pc:spChg chg="mod">
          <ac:chgData name="Steven Lazenby" userId="9ee4cdb86c6fa205" providerId="LiveId" clId="{B57CFB5B-4BF9-4218-A149-F4DFEE67DBBF}" dt="2026-06-17T01:55:24.319" v="1332" actId="14100"/>
          <ac:spMkLst>
            <pc:docMk/>
            <pc:sldMk cId="945755181" sldId="259"/>
            <ac:spMk id="3" creationId="{5BDE88DC-21C6-4947-A4CC-EE356D8A3025}"/>
          </ac:spMkLst>
        </pc:spChg>
        <pc:picChg chg="add mod">
          <ac:chgData name="Steven Lazenby" userId="9ee4cdb86c6fa205" providerId="LiveId" clId="{B57CFB5B-4BF9-4218-A149-F4DFEE67DBBF}" dt="2026-06-17T01:55:27.268" v="1333" actId="1076"/>
          <ac:picMkLst>
            <pc:docMk/>
            <pc:sldMk cId="945755181" sldId="259"/>
            <ac:picMk id="4" creationId="{C7CEC35C-D8E2-D4B0-2BE0-2214670C304D}"/>
          </ac:picMkLst>
        </pc:picChg>
        <pc:picChg chg="add mod">
          <ac:chgData name="Steven Lazenby" userId="9ee4cdb86c6fa205" providerId="LiveId" clId="{B57CFB5B-4BF9-4218-A149-F4DFEE67DBBF}" dt="2026-06-16T23:55:16.940" v="415" actId="1076"/>
          <ac:picMkLst>
            <pc:docMk/>
            <pc:sldMk cId="945755181" sldId="259"/>
            <ac:picMk id="5" creationId="{8B568508-3E7F-0B8E-B12A-5232BC699C7C}"/>
          </ac:picMkLst>
        </pc:picChg>
      </pc:sldChg>
      <pc:sldChg chg="addSp delSp modSp new mod ord">
        <pc:chgData name="Steven Lazenby" userId="9ee4cdb86c6fa205" providerId="LiveId" clId="{B57CFB5B-4BF9-4218-A149-F4DFEE67DBBF}" dt="2026-06-17T01:56:55.777" v="1367" actId="1076"/>
        <pc:sldMkLst>
          <pc:docMk/>
          <pc:sldMk cId="1024297727" sldId="260"/>
        </pc:sldMkLst>
        <pc:spChg chg="mod">
          <ac:chgData name="Steven Lazenby" userId="9ee4cdb86c6fa205" providerId="LiveId" clId="{B57CFB5B-4BF9-4218-A149-F4DFEE67DBBF}" dt="2026-06-17T01:52:01.241" v="1284"/>
          <ac:spMkLst>
            <pc:docMk/>
            <pc:sldMk cId="1024297727" sldId="260"/>
            <ac:spMk id="2" creationId="{25B6B72A-1D41-8E1E-D0A4-902627A853FD}"/>
          </ac:spMkLst>
        </pc:spChg>
        <pc:spChg chg="del">
          <ac:chgData name="Steven Lazenby" userId="9ee4cdb86c6fa205" providerId="LiveId" clId="{B57CFB5B-4BF9-4218-A149-F4DFEE67DBBF}" dt="2026-06-16T23:27:42.951" v="4"/>
          <ac:spMkLst>
            <pc:docMk/>
            <pc:sldMk cId="1024297727" sldId="260"/>
            <ac:spMk id="3" creationId="{E026D7C5-D172-0315-BB3A-AE270D527314}"/>
          </ac:spMkLst>
        </pc:spChg>
        <pc:picChg chg="add mod">
          <ac:chgData name="Steven Lazenby" userId="9ee4cdb86c6fa205" providerId="LiveId" clId="{B57CFB5B-4BF9-4218-A149-F4DFEE67DBBF}" dt="2026-06-17T01:56:55.777" v="1367" actId="1076"/>
          <ac:picMkLst>
            <pc:docMk/>
            <pc:sldMk cId="1024297727" sldId="260"/>
            <ac:picMk id="4" creationId="{6DBEB8B4-45C6-E8A8-D02F-D3C26E3FE1AD}"/>
          </ac:picMkLst>
        </pc:picChg>
        <pc:picChg chg="add mod">
          <ac:chgData name="Steven Lazenby" userId="9ee4cdb86c6fa205" providerId="LiveId" clId="{B57CFB5B-4BF9-4218-A149-F4DFEE67DBBF}" dt="2026-06-16T23:53:33.680" v="398" actId="1076"/>
          <ac:picMkLst>
            <pc:docMk/>
            <pc:sldMk cId="1024297727" sldId="260"/>
            <ac:picMk id="5" creationId="{97A9D657-CFF0-9C9A-7DB7-0A43745CD2B8}"/>
          </ac:picMkLst>
        </pc:picChg>
      </pc:sldChg>
      <pc:sldChg chg="addSp modSp new mod">
        <pc:chgData name="Steven Lazenby" userId="9ee4cdb86c6fa205" providerId="LiveId" clId="{B57CFB5B-4BF9-4218-A149-F4DFEE67DBBF}" dt="2026-06-17T01:55:06.470" v="1330" actId="1076"/>
        <pc:sldMkLst>
          <pc:docMk/>
          <pc:sldMk cId="3373039051" sldId="261"/>
        </pc:sldMkLst>
        <pc:spChg chg="mod">
          <ac:chgData name="Steven Lazenby" userId="9ee4cdb86c6fa205" providerId="LiveId" clId="{B57CFB5B-4BF9-4218-A149-F4DFEE67DBBF}" dt="2026-06-17T01:52:01.241" v="1284"/>
          <ac:spMkLst>
            <pc:docMk/>
            <pc:sldMk cId="3373039051" sldId="261"/>
            <ac:spMk id="2" creationId="{40DE34B1-8361-3BA1-A35B-7AAB96A62C53}"/>
          </ac:spMkLst>
        </pc:spChg>
        <pc:spChg chg="mod">
          <ac:chgData name="Steven Lazenby" userId="9ee4cdb86c6fa205" providerId="LiveId" clId="{B57CFB5B-4BF9-4218-A149-F4DFEE67DBBF}" dt="2026-06-17T01:54:55.187" v="1326" actId="14100"/>
          <ac:spMkLst>
            <pc:docMk/>
            <pc:sldMk cId="3373039051" sldId="261"/>
            <ac:spMk id="3" creationId="{B6A86CB9-F5B2-3E19-AF18-C90320806195}"/>
          </ac:spMkLst>
        </pc:spChg>
        <pc:picChg chg="add mod">
          <ac:chgData name="Steven Lazenby" userId="9ee4cdb86c6fa205" providerId="LiveId" clId="{B57CFB5B-4BF9-4218-A149-F4DFEE67DBBF}" dt="2026-06-17T01:55:06.470" v="1330" actId="1076"/>
          <ac:picMkLst>
            <pc:docMk/>
            <pc:sldMk cId="3373039051" sldId="261"/>
            <ac:picMk id="4" creationId="{E41D4A52-64E4-EB8A-9EAC-315B1141BA4C}"/>
          </ac:picMkLst>
        </pc:picChg>
        <pc:picChg chg="add mod">
          <ac:chgData name="Steven Lazenby" userId="9ee4cdb86c6fa205" providerId="LiveId" clId="{B57CFB5B-4BF9-4218-A149-F4DFEE67DBBF}" dt="2026-06-17T01:55:01.689" v="1329" actId="1076"/>
          <ac:picMkLst>
            <pc:docMk/>
            <pc:sldMk cId="3373039051" sldId="261"/>
            <ac:picMk id="5" creationId="{2F28D965-48E7-DBE6-E879-724077200F94}"/>
          </ac:picMkLst>
        </pc:picChg>
        <pc:picChg chg="add mod">
          <ac:chgData name="Steven Lazenby" userId="9ee4cdb86c6fa205" providerId="LiveId" clId="{B57CFB5B-4BF9-4218-A149-F4DFEE67DBBF}" dt="2026-06-16T23:56:15.612" v="419" actId="1076"/>
          <ac:picMkLst>
            <pc:docMk/>
            <pc:sldMk cId="3373039051" sldId="261"/>
            <ac:picMk id="6" creationId="{5E15E7DD-43CC-8526-DE17-68EC8A1C55D6}"/>
          </ac:picMkLst>
        </pc:picChg>
      </pc:sldChg>
      <pc:sldChg chg="addSp modSp new mod">
        <pc:chgData name="Steven Lazenby" userId="9ee4cdb86c6fa205" providerId="LiveId" clId="{B57CFB5B-4BF9-4218-A149-F4DFEE67DBBF}" dt="2026-06-17T01:53:58.016" v="1302" actId="1076"/>
        <pc:sldMkLst>
          <pc:docMk/>
          <pc:sldMk cId="2676506832" sldId="262"/>
        </pc:sldMkLst>
        <pc:spChg chg="mod">
          <ac:chgData name="Steven Lazenby" userId="9ee4cdb86c6fa205" providerId="LiveId" clId="{B57CFB5B-4BF9-4218-A149-F4DFEE67DBBF}" dt="2026-06-17T01:52:01.241" v="1284"/>
          <ac:spMkLst>
            <pc:docMk/>
            <pc:sldMk cId="2676506832" sldId="262"/>
            <ac:spMk id="2" creationId="{60B2E599-A3CD-07D3-6DFD-EE8379D6F673}"/>
          </ac:spMkLst>
        </pc:spChg>
        <pc:spChg chg="mod">
          <ac:chgData name="Steven Lazenby" userId="9ee4cdb86c6fa205" providerId="LiveId" clId="{B57CFB5B-4BF9-4218-A149-F4DFEE67DBBF}" dt="2026-06-17T01:53:52.640" v="1301" actId="27636"/>
          <ac:spMkLst>
            <pc:docMk/>
            <pc:sldMk cId="2676506832" sldId="262"/>
            <ac:spMk id="3" creationId="{AD28311B-B693-9391-9E4E-9C74A9A208F1}"/>
          </ac:spMkLst>
        </pc:spChg>
        <pc:picChg chg="add mod">
          <ac:chgData name="Steven Lazenby" userId="9ee4cdb86c6fa205" providerId="LiveId" clId="{B57CFB5B-4BF9-4218-A149-F4DFEE67DBBF}" dt="2026-06-17T01:53:58.016" v="1302" actId="1076"/>
          <ac:picMkLst>
            <pc:docMk/>
            <pc:sldMk cId="2676506832" sldId="262"/>
            <ac:picMk id="4" creationId="{6B877586-CD21-E6B1-AF1D-9CED985751DE}"/>
          </ac:picMkLst>
        </pc:picChg>
        <pc:picChg chg="add mod">
          <ac:chgData name="Steven Lazenby" userId="9ee4cdb86c6fa205" providerId="LiveId" clId="{B57CFB5B-4BF9-4218-A149-F4DFEE67DBBF}" dt="2026-06-16T23:57:32.098" v="424" actId="1076"/>
          <ac:picMkLst>
            <pc:docMk/>
            <pc:sldMk cId="2676506832" sldId="262"/>
            <ac:picMk id="5" creationId="{8F3068D9-D22C-8DDC-CE08-85BA3D127C11}"/>
          </ac:picMkLst>
        </pc:picChg>
      </pc:sldChg>
      <pc:sldChg chg="addSp delSp modSp new mod">
        <pc:chgData name="Steven Lazenby" userId="9ee4cdb86c6fa205" providerId="LiveId" clId="{B57CFB5B-4BF9-4218-A149-F4DFEE67DBBF}" dt="2026-06-17T01:53:20.676" v="1297" actId="27636"/>
        <pc:sldMkLst>
          <pc:docMk/>
          <pc:sldMk cId="342981810" sldId="263"/>
        </pc:sldMkLst>
        <pc:spChg chg="mod">
          <ac:chgData name="Steven Lazenby" userId="9ee4cdb86c6fa205" providerId="LiveId" clId="{B57CFB5B-4BF9-4218-A149-F4DFEE67DBBF}" dt="2026-06-17T01:52:01.241" v="1284"/>
          <ac:spMkLst>
            <pc:docMk/>
            <pc:sldMk cId="342981810" sldId="263"/>
            <ac:spMk id="2" creationId="{168B4705-1B61-C084-DB42-8209D37D8AB6}"/>
          </ac:spMkLst>
        </pc:spChg>
        <pc:spChg chg="del">
          <ac:chgData name="Steven Lazenby" userId="9ee4cdb86c6fa205" providerId="LiveId" clId="{B57CFB5B-4BF9-4218-A149-F4DFEE67DBBF}" dt="2026-06-16T23:34:22.900" v="235"/>
          <ac:spMkLst>
            <pc:docMk/>
            <pc:sldMk cId="342981810" sldId="263"/>
            <ac:spMk id="3" creationId="{911C11B8-FAE3-0080-771C-766DA54E137E}"/>
          </ac:spMkLst>
        </pc:spChg>
        <pc:spChg chg="add del mod">
          <ac:chgData name="Steven Lazenby" userId="9ee4cdb86c6fa205" providerId="LiveId" clId="{B57CFB5B-4BF9-4218-A149-F4DFEE67DBBF}" dt="2026-06-16T23:35:09.467" v="241" actId="22"/>
          <ac:spMkLst>
            <pc:docMk/>
            <pc:sldMk cId="342981810" sldId="263"/>
            <ac:spMk id="6" creationId="{1CA485F4-2956-67DC-CD70-A84D2E311DF7}"/>
          </ac:spMkLst>
        </pc:spChg>
        <pc:spChg chg="add mod">
          <ac:chgData name="Steven Lazenby" userId="9ee4cdb86c6fa205" providerId="LiveId" clId="{B57CFB5B-4BF9-4218-A149-F4DFEE67DBBF}" dt="2026-06-17T01:53:20.676" v="1297" actId="27636"/>
          <ac:spMkLst>
            <pc:docMk/>
            <pc:sldMk cId="342981810" sldId="263"/>
            <ac:spMk id="10" creationId="{85F3EB0B-6ABF-2407-13D6-FC110163C36C}"/>
          </ac:spMkLst>
        </pc:spChg>
        <pc:picChg chg="add del mod">
          <ac:chgData name="Steven Lazenby" userId="9ee4cdb86c6fa205" providerId="LiveId" clId="{B57CFB5B-4BF9-4218-A149-F4DFEE67DBBF}" dt="2026-06-16T23:34:39.848" v="239" actId="478"/>
          <ac:picMkLst>
            <pc:docMk/>
            <pc:sldMk cId="342981810" sldId="263"/>
            <ac:picMk id="4" creationId="{04D301CB-DA91-ABB2-66DC-09E7C2A1756C}"/>
          </ac:picMkLst>
        </pc:picChg>
        <pc:picChg chg="add del mod ord">
          <ac:chgData name="Steven Lazenby" userId="9ee4cdb86c6fa205" providerId="LiveId" clId="{B57CFB5B-4BF9-4218-A149-F4DFEE67DBBF}" dt="2026-06-16T23:35:53.152" v="247" actId="478"/>
          <ac:picMkLst>
            <pc:docMk/>
            <pc:sldMk cId="342981810" sldId="263"/>
            <ac:picMk id="8" creationId="{30CB7102-81C7-9F22-1E77-FFB9D4DDCBBE}"/>
          </ac:picMkLst>
        </pc:picChg>
        <pc:picChg chg="add mod">
          <ac:chgData name="Steven Lazenby" userId="9ee4cdb86c6fa205" providerId="LiveId" clId="{B57CFB5B-4BF9-4218-A149-F4DFEE67DBBF}" dt="2026-06-16T23:58:27.841" v="428" actId="1076"/>
          <ac:picMkLst>
            <pc:docMk/>
            <pc:sldMk cId="342981810" sldId="263"/>
            <ac:picMk id="11" creationId="{B8DD7A8D-9253-01CE-B75A-83734D494FD3}"/>
          </ac:picMkLst>
        </pc:picChg>
      </pc:sldChg>
      <pc:sldChg chg="addSp modSp new mod">
        <pc:chgData name="Steven Lazenby" userId="9ee4cdb86c6fa205" providerId="LiveId" clId="{B57CFB5B-4BF9-4218-A149-F4DFEE67DBBF}" dt="2026-06-17T02:09:33.551" v="1467" actId="14100"/>
        <pc:sldMkLst>
          <pc:docMk/>
          <pc:sldMk cId="3499494047" sldId="264"/>
        </pc:sldMkLst>
        <pc:spChg chg="mod">
          <ac:chgData name="Steven Lazenby" userId="9ee4cdb86c6fa205" providerId="LiveId" clId="{B57CFB5B-4BF9-4218-A149-F4DFEE67DBBF}" dt="2026-06-17T02:09:06.049" v="1464" actId="14100"/>
          <ac:spMkLst>
            <pc:docMk/>
            <pc:sldMk cId="3499494047" sldId="264"/>
            <ac:spMk id="2" creationId="{23CB2E6C-E700-D411-93D0-83588E41EBE3}"/>
          </ac:spMkLst>
        </pc:spChg>
        <pc:spChg chg="mod">
          <ac:chgData name="Steven Lazenby" userId="9ee4cdb86c6fa205" providerId="LiveId" clId="{B57CFB5B-4BF9-4218-A149-F4DFEE67DBBF}" dt="2026-06-17T02:09:33.551" v="1467" actId="14100"/>
          <ac:spMkLst>
            <pc:docMk/>
            <pc:sldMk cId="3499494047" sldId="264"/>
            <ac:spMk id="3" creationId="{8B27ECB2-41A3-5FA1-668C-0B9C63BD0659}"/>
          </ac:spMkLst>
        </pc:spChg>
        <pc:picChg chg="add mod">
          <ac:chgData name="Steven Lazenby" userId="9ee4cdb86c6fa205" providerId="LiveId" clId="{B57CFB5B-4BF9-4218-A149-F4DFEE67DBBF}" dt="2026-06-17T02:09:08.773" v="1465" actId="1076"/>
          <ac:picMkLst>
            <pc:docMk/>
            <pc:sldMk cId="3499494047" sldId="264"/>
            <ac:picMk id="5" creationId="{5FB4E741-4346-35CE-E14F-EEE7D7E1E999}"/>
          </ac:picMkLst>
        </pc:picChg>
      </pc:sldChg>
      <pc:sldChg chg="addSp delSp modSp new mod">
        <pc:chgData name="Steven Lazenby" userId="9ee4cdb86c6fa205" providerId="LiveId" clId="{B57CFB5B-4BF9-4218-A149-F4DFEE67DBBF}" dt="2026-06-17T01:53:20.133" v="1296"/>
        <pc:sldMkLst>
          <pc:docMk/>
          <pc:sldMk cId="3072121562" sldId="265"/>
        </pc:sldMkLst>
        <pc:spChg chg="mod">
          <ac:chgData name="Steven Lazenby" userId="9ee4cdb86c6fa205" providerId="LiveId" clId="{B57CFB5B-4BF9-4218-A149-F4DFEE67DBBF}" dt="2026-06-17T01:53:20.133" v="1296"/>
          <ac:spMkLst>
            <pc:docMk/>
            <pc:sldMk cId="3072121562" sldId="265"/>
            <ac:spMk id="2" creationId="{C0AB5D76-0BCC-C3F9-4E6F-D17BB5E3BBFE}"/>
          </ac:spMkLst>
        </pc:spChg>
        <pc:spChg chg="del">
          <ac:chgData name="Steven Lazenby" userId="9ee4cdb86c6fa205" providerId="LiveId" clId="{B57CFB5B-4BF9-4218-A149-F4DFEE67DBBF}" dt="2026-06-17T00:06:34.183" v="529"/>
          <ac:spMkLst>
            <pc:docMk/>
            <pc:sldMk cId="3072121562" sldId="265"/>
            <ac:spMk id="3" creationId="{E62D773F-DA63-4479-A2C5-4370BA1256D2}"/>
          </ac:spMkLst>
        </pc:spChg>
        <pc:picChg chg="add mod ord">
          <ac:chgData name="Steven Lazenby" userId="9ee4cdb86c6fa205" providerId="LiveId" clId="{B57CFB5B-4BF9-4218-A149-F4DFEE67DBBF}" dt="2026-06-17T00:07:36.514" v="545" actId="1076"/>
          <ac:picMkLst>
            <pc:docMk/>
            <pc:sldMk cId="3072121562" sldId="265"/>
            <ac:picMk id="5" creationId="{9ABEEC8F-356E-3D40-7746-6C2B2FF3A45B}"/>
          </ac:picMkLst>
        </pc:picChg>
        <pc:picChg chg="add del mod">
          <ac:chgData name="Steven Lazenby" userId="9ee4cdb86c6fa205" providerId="LiveId" clId="{B57CFB5B-4BF9-4218-A149-F4DFEE67DBBF}" dt="2026-06-17T00:07:28.112" v="541" actId="478"/>
          <ac:picMkLst>
            <pc:docMk/>
            <pc:sldMk cId="3072121562" sldId="265"/>
            <ac:picMk id="7" creationId="{864A0908-ABB6-B21A-86A1-CA72CC0AA7B9}"/>
          </ac:picMkLst>
        </pc:picChg>
        <pc:picChg chg="add mod">
          <ac:chgData name="Steven Lazenby" userId="9ee4cdb86c6fa205" providerId="LiveId" clId="{B57CFB5B-4BF9-4218-A149-F4DFEE67DBBF}" dt="2026-06-17T00:07:34.974" v="544" actId="1076"/>
          <ac:picMkLst>
            <pc:docMk/>
            <pc:sldMk cId="3072121562" sldId="265"/>
            <ac:picMk id="9" creationId="{B7C2598A-9775-F7B2-7A64-701BE30F4E35}"/>
          </ac:picMkLst>
        </pc:picChg>
      </pc:sldChg>
      <pc:sldChg chg="modSp add del mod">
        <pc:chgData name="Steven Lazenby" userId="9ee4cdb86c6fa205" providerId="LiveId" clId="{B57CFB5B-4BF9-4218-A149-F4DFEE67DBBF}" dt="2026-06-17T02:02:11.577" v="1403" actId="1076"/>
        <pc:sldMkLst>
          <pc:docMk/>
          <pc:sldMk cId="0" sldId="331"/>
        </pc:sldMkLst>
        <pc:spChg chg="mod">
          <ac:chgData name="Steven Lazenby" userId="9ee4cdb86c6fa205" providerId="LiveId" clId="{B57CFB5B-4BF9-4218-A149-F4DFEE67DBBF}" dt="2026-06-17T02:01:43.689" v="1398" actId="14100"/>
          <ac:spMkLst>
            <pc:docMk/>
            <pc:sldMk cId="0" sldId="331"/>
            <ac:spMk id="103427" creationId="{160558E4-8917-BB4E-F98B-CEB1AB9B358F}"/>
          </ac:spMkLst>
        </pc:spChg>
        <pc:spChg chg="mod">
          <ac:chgData name="Steven Lazenby" userId="9ee4cdb86c6fa205" providerId="LiveId" clId="{B57CFB5B-4BF9-4218-A149-F4DFEE67DBBF}" dt="2026-06-17T02:02:05.197" v="1402" actId="207"/>
          <ac:spMkLst>
            <pc:docMk/>
            <pc:sldMk cId="0" sldId="331"/>
            <ac:spMk id="103428" creationId="{40BA422B-5DBA-7E6E-C4F1-4CC180FE31EF}"/>
          </ac:spMkLst>
        </pc:spChg>
        <pc:spChg chg="mod">
          <ac:chgData name="Steven Lazenby" userId="9ee4cdb86c6fa205" providerId="LiveId" clId="{B57CFB5B-4BF9-4218-A149-F4DFEE67DBBF}" dt="2026-06-17T01:52:01.241" v="1284"/>
          <ac:spMkLst>
            <pc:docMk/>
            <pc:sldMk cId="0" sldId="331"/>
            <ac:spMk id="142338" creationId="{1246C230-4E4C-9CE1-39A7-003947902A88}"/>
          </ac:spMkLst>
        </pc:spChg>
        <pc:picChg chg="mod">
          <ac:chgData name="Steven Lazenby" userId="9ee4cdb86c6fa205" providerId="LiveId" clId="{B57CFB5B-4BF9-4218-A149-F4DFEE67DBBF}" dt="2026-06-17T02:01:48.834" v="1399" actId="1076"/>
          <ac:picMkLst>
            <pc:docMk/>
            <pc:sldMk cId="0" sldId="331"/>
            <ac:picMk id="103429" creationId="{4AE98DE6-B9FC-57F3-29C0-52B1EB80CE98}"/>
          </ac:picMkLst>
        </pc:picChg>
        <pc:picChg chg="mod">
          <ac:chgData name="Steven Lazenby" userId="9ee4cdb86c6fa205" providerId="LiveId" clId="{B57CFB5B-4BF9-4218-A149-F4DFEE67DBBF}" dt="2026-06-17T02:02:11.577" v="1403" actId="1076"/>
          <ac:picMkLst>
            <pc:docMk/>
            <pc:sldMk cId="0" sldId="331"/>
            <ac:picMk id="103430" creationId="{7EDBDDEC-AFC6-C97F-137B-680ABBD40740}"/>
          </ac:picMkLst>
        </pc:picChg>
      </pc:sldChg>
      <pc:sldChg chg="modSp add mod">
        <pc:chgData name="Steven Lazenby" userId="9ee4cdb86c6fa205" providerId="LiveId" clId="{B57CFB5B-4BF9-4218-A149-F4DFEE67DBBF}" dt="2026-06-17T02:01:25.394" v="1395" actId="14100"/>
        <pc:sldMkLst>
          <pc:docMk/>
          <pc:sldMk cId="0" sldId="333"/>
        </pc:sldMkLst>
        <pc:spChg chg="mod">
          <ac:chgData name="Steven Lazenby" userId="9ee4cdb86c6fa205" providerId="LiveId" clId="{B57CFB5B-4BF9-4218-A149-F4DFEE67DBBF}" dt="2026-06-17T02:01:25.394" v="1395" actId="14100"/>
          <ac:spMkLst>
            <pc:docMk/>
            <pc:sldMk cId="0" sldId="333"/>
            <ac:spMk id="111619" creationId="{A3AF0555-057B-B10A-8DF1-074889C32E30}"/>
          </ac:spMkLst>
        </pc:spChg>
        <pc:spChg chg="mod">
          <ac:chgData name="Steven Lazenby" userId="9ee4cdb86c6fa205" providerId="LiveId" clId="{B57CFB5B-4BF9-4218-A149-F4DFEE67DBBF}" dt="2026-06-17T02:01:11.738" v="1390" actId="14100"/>
          <ac:spMkLst>
            <pc:docMk/>
            <pc:sldMk cId="0" sldId="333"/>
            <ac:spMk id="150530" creationId="{032C41ED-B0EC-8609-8705-B2A74A2085D3}"/>
          </ac:spMkLst>
        </pc:spChg>
        <pc:picChg chg="mod">
          <ac:chgData name="Steven Lazenby" userId="9ee4cdb86c6fa205" providerId="LiveId" clId="{B57CFB5B-4BF9-4218-A149-F4DFEE67DBBF}" dt="2026-06-17T02:01:17.659" v="1392" actId="14100"/>
          <ac:picMkLst>
            <pc:docMk/>
            <pc:sldMk cId="0" sldId="333"/>
            <ac:picMk id="111620" creationId="{77B288A0-E2E3-78C6-4354-F9449DAE0074}"/>
          </ac:picMkLst>
        </pc:picChg>
        <pc:picChg chg="mod">
          <ac:chgData name="Steven Lazenby" userId="9ee4cdb86c6fa205" providerId="LiveId" clId="{B57CFB5B-4BF9-4218-A149-F4DFEE67DBBF}" dt="2026-06-17T02:01:20.337" v="1394" actId="14100"/>
          <ac:picMkLst>
            <pc:docMk/>
            <pc:sldMk cId="0" sldId="333"/>
            <ac:picMk id="111621" creationId="{AA8DC8AC-1C39-AEA3-DE4B-6DE1174F6E0C}"/>
          </ac:picMkLst>
        </pc:picChg>
      </pc:sldChg>
      <pc:sldChg chg="add del setBg">
        <pc:chgData name="Steven Lazenby" userId="9ee4cdb86c6fa205" providerId="LiveId" clId="{B57CFB5B-4BF9-4218-A149-F4DFEE67DBBF}" dt="2026-06-17T01:58:54.828" v="1374" actId="47"/>
        <pc:sldMkLst>
          <pc:docMk/>
          <pc:sldMk cId="0" sldId="417"/>
        </pc:sldMkLst>
      </pc:sldChg>
      <pc:sldChg chg="modSp add mod">
        <pc:chgData name="Steven Lazenby" userId="9ee4cdb86c6fa205" providerId="LiveId" clId="{B57CFB5B-4BF9-4218-A149-F4DFEE67DBBF}" dt="2026-06-16T23:50:48.380" v="391" actId="1076"/>
        <pc:sldMkLst>
          <pc:docMk/>
          <pc:sldMk cId="0" sldId="518"/>
        </pc:sldMkLst>
        <pc:graphicFrameChg chg="mod">
          <ac:chgData name="Steven Lazenby" userId="9ee4cdb86c6fa205" providerId="LiveId" clId="{B57CFB5B-4BF9-4218-A149-F4DFEE67DBBF}" dt="2026-06-16T23:50:48.380" v="391" actId="1076"/>
          <ac:graphicFrameMkLst>
            <pc:docMk/>
            <pc:sldMk cId="0" sldId="518"/>
            <ac:graphicFrameMk id="121859" creationId="{F9519EF8-251C-E81C-5471-B4316823DC0E}"/>
          </ac:graphicFrameMkLst>
        </pc:graphicFrameChg>
      </pc:sldChg>
      <pc:sldChg chg="addSp delSp modSp new mod">
        <pc:chgData name="Steven Lazenby" userId="9ee4cdb86c6fa205" providerId="LiveId" clId="{B57CFB5B-4BF9-4218-A149-F4DFEE67DBBF}" dt="2026-06-17T01:53:20.133" v="1296"/>
        <pc:sldMkLst>
          <pc:docMk/>
          <pc:sldMk cId="897134615" sldId="519"/>
        </pc:sldMkLst>
        <pc:spChg chg="mod">
          <ac:chgData name="Steven Lazenby" userId="9ee4cdb86c6fa205" providerId="LiveId" clId="{B57CFB5B-4BF9-4218-A149-F4DFEE67DBBF}" dt="2026-06-17T01:53:20.133" v="1296"/>
          <ac:spMkLst>
            <pc:docMk/>
            <pc:sldMk cId="897134615" sldId="519"/>
            <ac:spMk id="2" creationId="{76C03AFC-9924-8DEB-6BD6-3CE7D615D4F6}"/>
          </ac:spMkLst>
        </pc:spChg>
        <pc:spChg chg="del">
          <ac:chgData name="Steven Lazenby" userId="9ee4cdb86c6fa205" providerId="LiveId" clId="{B57CFB5B-4BF9-4218-A149-F4DFEE67DBBF}" dt="2026-06-17T00:05:40.538" v="524"/>
          <ac:spMkLst>
            <pc:docMk/>
            <pc:sldMk cId="897134615" sldId="519"/>
            <ac:spMk id="3" creationId="{52561B41-AC5A-3767-A5E4-C852E273D06C}"/>
          </ac:spMkLst>
        </pc:spChg>
        <pc:picChg chg="add mod ord">
          <ac:chgData name="Steven Lazenby" userId="9ee4cdb86c6fa205" providerId="LiveId" clId="{B57CFB5B-4BF9-4218-A149-F4DFEE67DBBF}" dt="2026-06-17T00:05:48.379" v="527" actId="1076"/>
          <ac:picMkLst>
            <pc:docMk/>
            <pc:sldMk cId="897134615" sldId="519"/>
            <ac:picMk id="5" creationId="{502B9A4F-D055-7D31-19FC-7E31893C9372}"/>
          </ac:picMkLst>
        </pc:picChg>
        <pc:picChg chg="add mod">
          <ac:chgData name="Steven Lazenby" userId="9ee4cdb86c6fa205" providerId="LiveId" clId="{B57CFB5B-4BF9-4218-A149-F4DFEE67DBBF}" dt="2026-06-17T00:36:57.902" v="1132" actId="1076"/>
          <ac:picMkLst>
            <pc:docMk/>
            <pc:sldMk cId="897134615" sldId="519"/>
            <ac:picMk id="6" creationId="{1AF44B55-D813-7E6D-2862-2595800A727D}"/>
          </ac:picMkLst>
        </pc:picChg>
      </pc:sldChg>
      <pc:sldChg chg="addSp delSp modSp new mod">
        <pc:chgData name="Steven Lazenby" userId="9ee4cdb86c6fa205" providerId="LiveId" clId="{B57CFB5B-4BF9-4218-A149-F4DFEE67DBBF}" dt="2026-06-17T01:53:20.133" v="1296"/>
        <pc:sldMkLst>
          <pc:docMk/>
          <pc:sldMk cId="174235785" sldId="520"/>
        </pc:sldMkLst>
        <pc:spChg chg="mod">
          <ac:chgData name="Steven Lazenby" userId="9ee4cdb86c6fa205" providerId="LiveId" clId="{B57CFB5B-4BF9-4218-A149-F4DFEE67DBBF}" dt="2026-06-17T01:53:20.133" v="1296"/>
          <ac:spMkLst>
            <pc:docMk/>
            <pc:sldMk cId="174235785" sldId="520"/>
            <ac:spMk id="2" creationId="{C2A6E580-CA7B-8B7B-83D8-87C23E80D8EE}"/>
          </ac:spMkLst>
        </pc:spChg>
        <pc:spChg chg="del">
          <ac:chgData name="Steven Lazenby" userId="9ee4cdb86c6fa205" providerId="LiveId" clId="{B57CFB5B-4BF9-4218-A149-F4DFEE67DBBF}" dt="2026-06-17T00:09:53.383" v="556"/>
          <ac:spMkLst>
            <pc:docMk/>
            <pc:sldMk cId="174235785" sldId="520"/>
            <ac:spMk id="3" creationId="{C1D1B696-8973-C80F-61BF-9776E343D939}"/>
          </ac:spMkLst>
        </pc:spChg>
        <pc:picChg chg="add mod ord">
          <ac:chgData name="Steven Lazenby" userId="9ee4cdb86c6fa205" providerId="LiveId" clId="{B57CFB5B-4BF9-4218-A149-F4DFEE67DBBF}" dt="2026-06-17T00:10:00.650" v="559" actId="1076"/>
          <ac:picMkLst>
            <pc:docMk/>
            <pc:sldMk cId="174235785" sldId="520"/>
            <ac:picMk id="5" creationId="{DD6C395B-97EB-2A1F-EA02-24605440FC33}"/>
          </ac:picMkLst>
        </pc:picChg>
        <pc:picChg chg="add mod">
          <ac:chgData name="Steven Lazenby" userId="9ee4cdb86c6fa205" providerId="LiveId" clId="{B57CFB5B-4BF9-4218-A149-F4DFEE67DBBF}" dt="2026-06-17T00:10:28.821" v="565" actId="1076"/>
          <ac:picMkLst>
            <pc:docMk/>
            <pc:sldMk cId="174235785" sldId="520"/>
            <ac:picMk id="7" creationId="{99381283-2D13-3AFD-4FA0-6E8718E3F012}"/>
          </ac:picMkLst>
        </pc:picChg>
        <pc:picChg chg="add mod">
          <ac:chgData name="Steven Lazenby" userId="9ee4cdb86c6fa205" providerId="LiveId" clId="{B57CFB5B-4BF9-4218-A149-F4DFEE67DBBF}" dt="2026-06-17T00:11:04.252" v="571" actId="1076"/>
          <ac:picMkLst>
            <pc:docMk/>
            <pc:sldMk cId="174235785" sldId="520"/>
            <ac:picMk id="9" creationId="{533FE1B4-0A58-DD63-FF03-F78DF02BC333}"/>
          </ac:picMkLst>
        </pc:picChg>
      </pc:sldChg>
      <pc:sldChg chg="addSp delSp modSp new mod">
        <pc:chgData name="Steven Lazenby" userId="9ee4cdb86c6fa205" providerId="LiveId" clId="{B57CFB5B-4BF9-4218-A149-F4DFEE67DBBF}" dt="2026-06-17T01:53:20.133" v="1296"/>
        <pc:sldMkLst>
          <pc:docMk/>
          <pc:sldMk cId="25682177" sldId="521"/>
        </pc:sldMkLst>
        <pc:spChg chg="mod">
          <ac:chgData name="Steven Lazenby" userId="9ee4cdb86c6fa205" providerId="LiveId" clId="{B57CFB5B-4BF9-4218-A149-F4DFEE67DBBF}" dt="2026-06-17T01:53:20.133" v="1296"/>
          <ac:spMkLst>
            <pc:docMk/>
            <pc:sldMk cId="25682177" sldId="521"/>
            <ac:spMk id="2" creationId="{6BF639A9-ED3E-DFA1-5B88-696417141F8A}"/>
          </ac:spMkLst>
        </pc:spChg>
        <pc:spChg chg="del">
          <ac:chgData name="Steven Lazenby" userId="9ee4cdb86c6fa205" providerId="LiveId" clId="{B57CFB5B-4BF9-4218-A149-F4DFEE67DBBF}" dt="2026-06-17T00:08:24.531" v="549"/>
          <ac:spMkLst>
            <pc:docMk/>
            <pc:sldMk cId="25682177" sldId="521"/>
            <ac:spMk id="3" creationId="{77BB7287-9B84-3104-7A7B-2DD9E1AEF9A5}"/>
          </ac:spMkLst>
        </pc:spChg>
        <pc:picChg chg="add mod ord">
          <ac:chgData name="Steven Lazenby" userId="9ee4cdb86c6fa205" providerId="LiveId" clId="{B57CFB5B-4BF9-4218-A149-F4DFEE67DBBF}" dt="2026-06-17T00:08:28.646" v="550" actId="1076"/>
          <ac:picMkLst>
            <pc:docMk/>
            <pc:sldMk cId="25682177" sldId="521"/>
            <ac:picMk id="5" creationId="{7CE9229D-C0D6-89EE-98C8-ACD125A8ADB2}"/>
          </ac:picMkLst>
        </pc:picChg>
        <pc:picChg chg="add mod">
          <ac:chgData name="Steven Lazenby" userId="9ee4cdb86c6fa205" providerId="LiveId" clId="{B57CFB5B-4BF9-4218-A149-F4DFEE67DBBF}" dt="2026-06-17T00:09:03.872" v="554" actId="1076"/>
          <ac:picMkLst>
            <pc:docMk/>
            <pc:sldMk cId="25682177" sldId="521"/>
            <ac:picMk id="7" creationId="{6AB5CF1D-9C9A-CEF4-7659-583232E2697B}"/>
          </ac:picMkLst>
        </pc:picChg>
      </pc:sldChg>
      <pc:sldChg chg="addSp delSp modSp new mod">
        <pc:chgData name="Steven Lazenby" userId="9ee4cdb86c6fa205" providerId="LiveId" clId="{B57CFB5B-4BF9-4218-A149-F4DFEE67DBBF}" dt="2026-06-17T01:53:20.133" v="1296"/>
        <pc:sldMkLst>
          <pc:docMk/>
          <pc:sldMk cId="1535269467" sldId="522"/>
        </pc:sldMkLst>
        <pc:spChg chg="mod">
          <ac:chgData name="Steven Lazenby" userId="9ee4cdb86c6fa205" providerId="LiveId" clId="{B57CFB5B-4BF9-4218-A149-F4DFEE67DBBF}" dt="2026-06-17T01:53:20.133" v="1296"/>
          <ac:spMkLst>
            <pc:docMk/>
            <pc:sldMk cId="1535269467" sldId="522"/>
            <ac:spMk id="2" creationId="{7188C6A2-8CC9-83EE-16BA-C6446F052155}"/>
          </ac:spMkLst>
        </pc:spChg>
        <pc:spChg chg="del">
          <ac:chgData name="Steven Lazenby" userId="9ee4cdb86c6fa205" providerId="LiveId" clId="{B57CFB5B-4BF9-4218-A149-F4DFEE67DBBF}" dt="2026-06-17T00:29:20.608" v="1112"/>
          <ac:spMkLst>
            <pc:docMk/>
            <pc:sldMk cId="1535269467" sldId="522"/>
            <ac:spMk id="3" creationId="{910BE8F3-F487-68CE-4CB4-3518CC1A61F1}"/>
          </ac:spMkLst>
        </pc:spChg>
        <pc:picChg chg="add mod ord">
          <ac:chgData name="Steven Lazenby" userId="9ee4cdb86c6fa205" providerId="LiveId" clId="{B57CFB5B-4BF9-4218-A149-F4DFEE67DBBF}" dt="2026-06-17T00:29:29.857" v="1115" actId="1076"/>
          <ac:picMkLst>
            <pc:docMk/>
            <pc:sldMk cId="1535269467" sldId="522"/>
            <ac:picMk id="5" creationId="{2AFA1DCE-1879-82B2-A70D-5C45E5C6F394}"/>
          </ac:picMkLst>
        </pc:picChg>
      </pc:sldChg>
      <pc:sldChg chg="addSp delSp modSp new mod">
        <pc:chgData name="Steven Lazenby" userId="9ee4cdb86c6fa205" providerId="LiveId" clId="{B57CFB5B-4BF9-4218-A149-F4DFEE67DBBF}" dt="2026-06-17T01:53:20.133" v="1296"/>
        <pc:sldMkLst>
          <pc:docMk/>
          <pc:sldMk cId="225787565" sldId="523"/>
        </pc:sldMkLst>
        <pc:spChg chg="mod">
          <ac:chgData name="Steven Lazenby" userId="9ee4cdb86c6fa205" providerId="LiveId" clId="{B57CFB5B-4BF9-4218-A149-F4DFEE67DBBF}" dt="2026-06-17T01:53:20.133" v="1296"/>
          <ac:spMkLst>
            <pc:docMk/>
            <pc:sldMk cId="225787565" sldId="523"/>
            <ac:spMk id="2" creationId="{90E1354B-AE0B-4618-1F57-97B00D9AC631}"/>
          </ac:spMkLst>
        </pc:spChg>
        <pc:spChg chg="del">
          <ac:chgData name="Steven Lazenby" userId="9ee4cdb86c6fa205" providerId="LiveId" clId="{B57CFB5B-4BF9-4218-A149-F4DFEE67DBBF}" dt="2026-06-17T00:12:11.621" v="575"/>
          <ac:spMkLst>
            <pc:docMk/>
            <pc:sldMk cId="225787565" sldId="523"/>
            <ac:spMk id="3" creationId="{EDE6CB54-966C-0B84-4AD7-C91CC3736BFA}"/>
          </ac:spMkLst>
        </pc:spChg>
        <pc:picChg chg="add mod ord">
          <ac:chgData name="Steven Lazenby" userId="9ee4cdb86c6fa205" providerId="LiveId" clId="{B57CFB5B-4BF9-4218-A149-F4DFEE67DBBF}" dt="2026-06-17T00:12:21.807" v="577" actId="14100"/>
          <ac:picMkLst>
            <pc:docMk/>
            <pc:sldMk cId="225787565" sldId="523"/>
            <ac:picMk id="5" creationId="{6A2188EA-59A4-CDF2-FB30-3448BD3341D6}"/>
          </ac:picMkLst>
        </pc:picChg>
        <pc:picChg chg="add mod">
          <ac:chgData name="Steven Lazenby" userId="9ee4cdb86c6fa205" providerId="LiveId" clId="{B57CFB5B-4BF9-4218-A149-F4DFEE67DBBF}" dt="2026-06-17T00:12:41.873" v="581" actId="1076"/>
          <ac:picMkLst>
            <pc:docMk/>
            <pc:sldMk cId="225787565" sldId="523"/>
            <ac:picMk id="7" creationId="{A99A8EE0-6898-FC08-795B-FD5CBB9FA2B4}"/>
          </ac:picMkLst>
        </pc:picChg>
        <pc:picChg chg="add mod">
          <ac:chgData name="Steven Lazenby" userId="9ee4cdb86c6fa205" providerId="LiveId" clId="{B57CFB5B-4BF9-4218-A149-F4DFEE67DBBF}" dt="2026-06-17T00:13:15.358" v="587" actId="1076"/>
          <ac:picMkLst>
            <pc:docMk/>
            <pc:sldMk cId="225787565" sldId="523"/>
            <ac:picMk id="9" creationId="{6AE0516A-E503-143F-1AF9-BA4953D8669E}"/>
          </ac:picMkLst>
        </pc:picChg>
      </pc:sldChg>
      <pc:sldChg chg="addSp delSp modSp new mod">
        <pc:chgData name="Steven Lazenby" userId="9ee4cdb86c6fa205" providerId="LiveId" clId="{B57CFB5B-4BF9-4218-A149-F4DFEE67DBBF}" dt="2026-06-17T01:53:20.133" v="1296"/>
        <pc:sldMkLst>
          <pc:docMk/>
          <pc:sldMk cId="3825478764" sldId="524"/>
        </pc:sldMkLst>
        <pc:spChg chg="mod">
          <ac:chgData name="Steven Lazenby" userId="9ee4cdb86c6fa205" providerId="LiveId" clId="{B57CFB5B-4BF9-4218-A149-F4DFEE67DBBF}" dt="2026-06-17T01:53:20.133" v="1296"/>
          <ac:spMkLst>
            <pc:docMk/>
            <pc:sldMk cId="3825478764" sldId="524"/>
            <ac:spMk id="2" creationId="{96706C01-C241-2623-0F3F-2ED1A74EB80F}"/>
          </ac:spMkLst>
        </pc:spChg>
        <pc:spChg chg="del">
          <ac:chgData name="Steven Lazenby" userId="9ee4cdb86c6fa205" providerId="LiveId" clId="{B57CFB5B-4BF9-4218-A149-F4DFEE67DBBF}" dt="2026-06-17T00:14:30.986" v="601"/>
          <ac:spMkLst>
            <pc:docMk/>
            <pc:sldMk cId="3825478764" sldId="524"/>
            <ac:spMk id="3" creationId="{5B1B88EB-8B38-9168-5D88-C30288408FB6}"/>
          </ac:spMkLst>
        </pc:spChg>
        <pc:picChg chg="add mod ord">
          <ac:chgData name="Steven Lazenby" userId="9ee4cdb86c6fa205" providerId="LiveId" clId="{B57CFB5B-4BF9-4218-A149-F4DFEE67DBBF}" dt="2026-06-17T00:14:34.913" v="602" actId="1076"/>
          <ac:picMkLst>
            <pc:docMk/>
            <pc:sldMk cId="3825478764" sldId="524"/>
            <ac:picMk id="5" creationId="{C3960494-16D3-6B16-9E2A-0A518C3438D6}"/>
          </ac:picMkLst>
        </pc:picChg>
        <pc:picChg chg="add del mod">
          <ac:chgData name="Steven Lazenby" userId="9ee4cdb86c6fa205" providerId="LiveId" clId="{B57CFB5B-4BF9-4218-A149-F4DFEE67DBBF}" dt="2026-06-17T00:14:54.218" v="607" actId="478"/>
          <ac:picMkLst>
            <pc:docMk/>
            <pc:sldMk cId="3825478764" sldId="524"/>
            <ac:picMk id="7" creationId="{7558BE07-A29C-16BB-47C8-C0E608DF0420}"/>
          </ac:picMkLst>
        </pc:picChg>
        <pc:picChg chg="add mod">
          <ac:chgData name="Steven Lazenby" userId="9ee4cdb86c6fa205" providerId="LiveId" clId="{B57CFB5B-4BF9-4218-A149-F4DFEE67DBBF}" dt="2026-06-17T00:15:09.845" v="611" actId="1076"/>
          <ac:picMkLst>
            <pc:docMk/>
            <pc:sldMk cId="3825478764" sldId="524"/>
            <ac:picMk id="9" creationId="{DA2979EA-3045-B01B-2CE5-4E1385D02E0A}"/>
          </ac:picMkLst>
        </pc:picChg>
      </pc:sldChg>
      <pc:sldChg chg="addSp delSp modSp new mod">
        <pc:chgData name="Steven Lazenby" userId="9ee4cdb86c6fa205" providerId="LiveId" clId="{B57CFB5B-4BF9-4218-A149-F4DFEE67DBBF}" dt="2026-06-17T01:53:20.133" v="1296"/>
        <pc:sldMkLst>
          <pc:docMk/>
          <pc:sldMk cId="2896495577" sldId="525"/>
        </pc:sldMkLst>
        <pc:spChg chg="mod">
          <ac:chgData name="Steven Lazenby" userId="9ee4cdb86c6fa205" providerId="LiveId" clId="{B57CFB5B-4BF9-4218-A149-F4DFEE67DBBF}" dt="2026-06-17T01:53:20.133" v="1296"/>
          <ac:spMkLst>
            <pc:docMk/>
            <pc:sldMk cId="2896495577" sldId="525"/>
            <ac:spMk id="2" creationId="{BCDB6D75-A4A7-861F-6A40-B017BF8BE28D}"/>
          </ac:spMkLst>
        </pc:spChg>
        <pc:spChg chg="del">
          <ac:chgData name="Steven Lazenby" userId="9ee4cdb86c6fa205" providerId="LiveId" clId="{B57CFB5B-4BF9-4218-A149-F4DFEE67DBBF}" dt="2026-06-17T00:13:54.386" v="591"/>
          <ac:spMkLst>
            <pc:docMk/>
            <pc:sldMk cId="2896495577" sldId="525"/>
            <ac:spMk id="3" creationId="{F5988950-0899-F654-0009-A82F8CE1FC93}"/>
          </ac:spMkLst>
        </pc:spChg>
        <pc:picChg chg="add mod ord">
          <ac:chgData name="Steven Lazenby" userId="9ee4cdb86c6fa205" providerId="LiveId" clId="{B57CFB5B-4BF9-4218-A149-F4DFEE67DBBF}" dt="2026-06-17T00:14:14.106" v="597" actId="1076"/>
          <ac:picMkLst>
            <pc:docMk/>
            <pc:sldMk cId="2896495577" sldId="525"/>
            <ac:picMk id="5" creationId="{737F19FC-1AAB-F6E6-A4CA-09C99145EDA5}"/>
          </ac:picMkLst>
        </pc:picChg>
        <pc:picChg chg="add mod">
          <ac:chgData name="Steven Lazenby" userId="9ee4cdb86c6fa205" providerId="LiveId" clId="{B57CFB5B-4BF9-4218-A149-F4DFEE67DBBF}" dt="2026-06-17T00:14:23.403" v="599" actId="1076"/>
          <ac:picMkLst>
            <pc:docMk/>
            <pc:sldMk cId="2896495577" sldId="525"/>
            <ac:picMk id="7" creationId="{AF9255F5-28FB-E5E4-0696-C310B7CB4D79}"/>
          </ac:picMkLst>
        </pc:picChg>
      </pc:sldChg>
      <pc:sldChg chg="addSp delSp modSp new mod modAnim">
        <pc:chgData name="Steven Lazenby" userId="9ee4cdb86c6fa205" providerId="LiveId" clId="{B57CFB5B-4BF9-4218-A149-F4DFEE67DBBF}" dt="2026-06-17T02:15:32.248" v="1662" actId="14100"/>
        <pc:sldMkLst>
          <pc:docMk/>
          <pc:sldMk cId="3062033587" sldId="526"/>
        </pc:sldMkLst>
        <pc:spChg chg="mod">
          <ac:chgData name="Steven Lazenby" userId="9ee4cdb86c6fa205" providerId="LiveId" clId="{B57CFB5B-4BF9-4218-A149-F4DFEE67DBBF}" dt="2026-06-17T01:52:47.663" v="1295"/>
          <ac:spMkLst>
            <pc:docMk/>
            <pc:sldMk cId="3062033587" sldId="526"/>
            <ac:spMk id="2" creationId="{3CB60772-D037-4CB5-9735-1020C2C74709}"/>
          </ac:spMkLst>
        </pc:spChg>
        <pc:spChg chg="del">
          <ac:chgData name="Steven Lazenby" userId="9ee4cdb86c6fa205" providerId="LiveId" clId="{B57CFB5B-4BF9-4218-A149-F4DFEE67DBBF}" dt="2026-06-17T00:16:38.082" v="613"/>
          <ac:spMkLst>
            <pc:docMk/>
            <pc:sldMk cId="3062033587" sldId="526"/>
            <ac:spMk id="3" creationId="{B6620B1A-C854-B379-EBB8-BFF742903D67}"/>
          </ac:spMkLst>
        </pc:spChg>
        <pc:picChg chg="add mod">
          <ac:chgData name="Steven Lazenby" userId="9ee4cdb86c6fa205" providerId="LiveId" clId="{B57CFB5B-4BF9-4218-A149-F4DFEE67DBBF}" dt="2026-06-17T02:15:32.248" v="1662" actId="14100"/>
          <ac:picMkLst>
            <pc:docMk/>
            <pc:sldMk cId="3062033587" sldId="526"/>
            <ac:picMk id="4" creationId="{F168FFEF-AB08-C6E0-ED16-6BCD49870FB8}"/>
          </ac:picMkLst>
        </pc:picChg>
      </pc:sldChg>
      <pc:sldChg chg="addSp delSp modSp new mod">
        <pc:chgData name="Steven Lazenby" userId="9ee4cdb86c6fa205" providerId="LiveId" clId="{B57CFB5B-4BF9-4218-A149-F4DFEE67DBBF}" dt="2026-06-17T01:53:20.133" v="1296"/>
        <pc:sldMkLst>
          <pc:docMk/>
          <pc:sldMk cId="1104623894" sldId="527"/>
        </pc:sldMkLst>
        <pc:spChg chg="mod">
          <ac:chgData name="Steven Lazenby" userId="9ee4cdb86c6fa205" providerId="LiveId" clId="{B57CFB5B-4BF9-4218-A149-F4DFEE67DBBF}" dt="2026-06-17T01:53:20.133" v="1296"/>
          <ac:spMkLst>
            <pc:docMk/>
            <pc:sldMk cId="1104623894" sldId="527"/>
            <ac:spMk id="2" creationId="{E9279B5F-6782-1CD7-1D13-94C13DFD1797}"/>
          </ac:spMkLst>
        </pc:spChg>
        <pc:spChg chg="del">
          <ac:chgData name="Steven Lazenby" userId="9ee4cdb86c6fa205" providerId="LiveId" clId="{B57CFB5B-4BF9-4218-A149-F4DFEE67DBBF}" dt="2026-06-17T00:34:11.077" v="1117" actId="22"/>
          <ac:spMkLst>
            <pc:docMk/>
            <pc:sldMk cId="1104623894" sldId="527"/>
            <ac:spMk id="3" creationId="{ACDA77A2-E9F9-95A9-BA4E-97E2A09C0243}"/>
          </ac:spMkLst>
        </pc:spChg>
        <pc:picChg chg="add mod">
          <ac:chgData name="Steven Lazenby" userId="9ee4cdb86c6fa205" providerId="LiveId" clId="{B57CFB5B-4BF9-4218-A149-F4DFEE67DBBF}" dt="2026-06-17T00:34:24.226" v="1122" actId="1076"/>
          <ac:picMkLst>
            <pc:docMk/>
            <pc:sldMk cId="1104623894" sldId="527"/>
            <ac:picMk id="5" creationId="{E98B3486-43D8-B627-A0A6-82CFAFBF67C5}"/>
          </ac:picMkLst>
        </pc:picChg>
      </pc:sldChg>
      <pc:sldChg chg="new del ord">
        <pc:chgData name="Steven Lazenby" userId="9ee4cdb86c6fa205" providerId="LiveId" clId="{B57CFB5B-4BF9-4218-A149-F4DFEE67DBBF}" dt="2026-06-17T01:58:55.930" v="1375" actId="47"/>
        <pc:sldMkLst>
          <pc:docMk/>
          <pc:sldMk cId="675558710" sldId="528"/>
        </pc:sldMkLst>
      </pc:sldChg>
      <pc:sldChg chg="add">
        <pc:chgData name="Steven Lazenby" userId="9ee4cdb86c6fa205" providerId="LiveId" clId="{B57CFB5B-4BF9-4218-A149-F4DFEE67DBBF}" dt="2026-06-17T01:44:33.314" v="1137"/>
        <pc:sldMkLst>
          <pc:docMk/>
          <pc:sldMk cId="0" sldId="529"/>
        </pc:sldMkLst>
      </pc:sldChg>
      <pc:sldChg chg="add del">
        <pc:chgData name="Steven Lazenby" userId="9ee4cdb86c6fa205" providerId="LiveId" clId="{B57CFB5B-4BF9-4218-A149-F4DFEE67DBBF}" dt="2026-06-17T02:03:47.517" v="1428" actId="2696"/>
        <pc:sldMkLst>
          <pc:docMk/>
          <pc:sldMk cId="0" sldId="530"/>
        </pc:sldMkLst>
      </pc:sldChg>
      <pc:sldChg chg="modSp add">
        <pc:chgData name="Steven Lazenby" userId="9ee4cdb86c6fa205" providerId="LiveId" clId="{B57CFB5B-4BF9-4218-A149-F4DFEE67DBBF}" dt="2026-06-17T01:46:49.334" v="1146" actId="14100"/>
        <pc:sldMkLst>
          <pc:docMk/>
          <pc:sldMk cId="0" sldId="838"/>
        </pc:sldMkLst>
        <pc:spChg chg="mod">
          <ac:chgData name="Steven Lazenby" userId="9ee4cdb86c6fa205" providerId="LiveId" clId="{B57CFB5B-4BF9-4218-A149-F4DFEE67DBBF}" dt="2026-06-17T01:46:49.334" v="1146" actId="14100"/>
          <ac:spMkLst>
            <pc:docMk/>
            <pc:sldMk cId="0" sldId="838"/>
            <ac:spMk id="76803" creationId="{EA6FC0BA-78B4-3B47-16FB-E4635F8A265C}"/>
          </ac:spMkLst>
        </pc:spChg>
      </pc:sldChg>
      <pc:sldChg chg="add">
        <pc:chgData name="Steven Lazenby" userId="9ee4cdb86c6fa205" providerId="LiveId" clId="{B57CFB5B-4BF9-4218-A149-F4DFEE67DBBF}" dt="2026-06-17T01:45:32.770" v="1138"/>
        <pc:sldMkLst>
          <pc:docMk/>
          <pc:sldMk cId="0" sldId="839"/>
        </pc:sldMkLst>
      </pc:sldChg>
      <pc:sldChg chg="modSp add mod">
        <pc:chgData name="Steven Lazenby" userId="9ee4cdb86c6fa205" providerId="LiveId" clId="{B57CFB5B-4BF9-4218-A149-F4DFEE67DBBF}" dt="2026-06-17T01:46:07.292" v="1143" actId="14100"/>
        <pc:sldMkLst>
          <pc:docMk/>
          <pc:sldMk cId="0" sldId="840"/>
        </pc:sldMkLst>
        <pc:spChg chg="mod">
          <ac:chgData name="Steven Lazenby" userId="9ee4cdb86c6fa205" providerId="LiveId" clId="{B57CFB5B-4BF9-4218-A149-F4DFEE67DBBF}" dt="2026-06-17T01:46:07.292" v="1143" actId="14100"/>
          <ac:spMkLst>
            <pc:docMk/>
            <pc:sldMk cId="0" sldId="840"/>
            <ac:spMk id="60418" creationId="{97F0B41A-75A7-CFBB-66D3-476459387B83}"/>
          </ac:spMkLst>
        </pc:spChg>
      </pc:sldChg>
      <pc:sldChg chg="modSp add">
        <pc:chgData name="Steven Lazenby" userId="9ee4cdb86c6fa205" providerId="LiveId" clId="{B57CFB5B-4BF9-4218-A149-F4DFEE67DBBF}" dt="2026-06-17T01:47:02.811" v="1148" actId="14100"/>
        <pc:sldMkLst>
          <pc:docMk/>
          <pc:sldMk cId="0" sldId="845"/>
        </pc:sldMkLst>
        <pc:spChg chg="mod">
          <ac:chgData name="Steven Lazenby" userId="9ee4cdb86c6fa205" providerId="LiveId" clId="{B57CFB5B-4BF9-4218-A149-F4DFEE67DBBF}" dt="2026-06-17T01:47:02.811" v="1148" actId="14100"/>
          <ac:spMkLst>
            <pc:docMk/>
            <pc:sldMk cId="0" sldId="845"/>
            <ac:spMk id="3" creationId="{1F843986-90C7-8702-68F5-3BB46B56D7C5}"/>
          </ac:spMkLst>
        </pc:spChg>
        <pc:spChg chg="mod">
          <ac:chgData name="Steven Lazenby" userId="9ee4cdb86c6fa205" providerId="LiveId" clId="{B57CFB5B-4BF9-4218-A149-F4DFEE67DBBF}" dt="2026-06-17T01:45:48.166" v="1140" actId="14100"/>
          <ac:spMkLst>
            <pc:docMk/>
            <pc:sldMk cId="0" sldId="845"/>
            <ac:spMk id="58370" creationId="{1A445141-964C-D093-8D56-022AA55A9A24}"/>
          </ac:spMkLst>
        </pc:spChg>
      </pc:sldChg>
      <pc:sldChg chg="modSp add">
        <pc:chgData name="Steven Lazenby" userId="9ee4cdb86c6fa205" providerId="LiveId" clId="{B57CFB5B-4BF9-4218-A149-F4DFEE67DBBF}" dt="2026-06-17T01:46:56.423" v="1147" actId="14100"/>
        <pc:sldMkLst>
          <pc:docMk/>
          <pc:sldMk cId="0" sldId="846"/>
        </pc:sldMkLst>
        <pc:spChg chg="mod">
          <ac:chgData name="Steven Lazenby" userId="9ee4cdb86c6fa205" providerId="LiveId" clId="{B57CFB5B-4BF9-4218-A149-F4DFEE67DBBF}" dt="2026-06-17T01:46:56.423" v="1147" actId="14100"/>
          <ac:spMkLst>
            <pc:docMk/>
            <pc:sldMk cId="0" sldId="846"/>
            <ac:spMk id="3" creationId="{D8D3FC2D-18DA-3590-411C-E8A4D9C8D5E2}"/>
          </ac:spMkLst>
        </pc:spChg>
      </pc:sldChg>
      <pc:sldChg chg="modSp new mod">
        <pc:chgData name="Steven Lazenby" userId="9ee4cdb86c6fa205" providerId="LiveId" clId="{B57CFB5B-4BF9-4218-A149-F4DFEE67DBBF}" dt="2026-06-17T02:17:07.203" v="1717" actId="14100"/>
        <pc:sldMkLst>
          <pc:docMk/>
          <pc:sldMk cId="1295566348" sldId="847"/>
        </pc:sldMkLst>
        <pc:spChg chg="mod">
          <ac:chgData name="Steven Lazenby" userId="9ee4cdb86c6fa205" providerId="LiveId" clId="{B57CFB5B-4BF9-4218-A149-F4DFEE67DBBF}" dt="2026-06-17T02:17:07.203" v="1717" actId="14100"/>
          <ac:spMkLst>
            <pc:docMk/>
            <pc:sldMk cId="1295566348" sldId="847"/>
            <ac:spMk id="2" creationId="{1CEDA1C1-95C9-FB2B-07CE-F9E71A8AFC21}"/>
          </ac:spMkLst>
        </pc:spChg>
        <pc:spChg chg="mod">
          <ac:chgData name="Steven Lazenby" userId="9ee4cdb86c6fa205" providerId="LiveId" clId="{B57CFB5B-4BF9-4218-A149-F4DFEE67DBBF}" dt="2026-06-17T02:16:53.012" v="1716" actId="20577"/>
          <ac:spMkLst>
            <pc:docMk/>
            <pc:sldMk cId="1295566348" sldId="847"/>
            <ac:spMk id="3" creationId="{E5FE8B4C-9468-A0EB-980C-9ADFA1B3C3F5}"/>
          </ac:spMkLst>
        </pc:spChg>
      </pc:sldChg>
      <pc:sldChg chg="addSp delSp modSp new mod modAnim">
        <pc:chgData name="Steven Lazenby" userId="9ee4cdb86c6fa205" providerId="LiveId" clId="{B57CFB5B-4BF9-4218-A149-F4DFEE67DBBF}" dt="2026-06-17T01:50:23.555" v="1268"/>
        <pc:sldMkLst>
          <pc:docMk/>
          <pc:sldMk cId="1467752255" sldId="848"/>
        </pc:sldMkLst>
        <pc:spChg chg="del">
          <ac:chgData name="Steven Lazenby" userId="9ee4cdb86c6fa205" providerId="LiveId" clId="{B57CFB5B-4BF9-4218-A149-F4DFEE67DBBF}" dt="2026-06-17T01:49:14.585" v="1259"/>
          <ac:spMkLst>
            <pc:docMk/>
            <pc:sldMk cId="1467752255" sldId="848"/>
            <ac:spMk id="3" creationId="{2E79B544-A899-01DD-9BB6-8822460A5197}"/>
          </ac:spMkLst>
        </pc:spChg>
        <pc:picChg chg="add mod">
          <ac:chgData name="Steven Lazenby" userId="9ee4cdb86c6fa205" providerId="LiveId" clId="{B57CFB5B-4BF9-4218-A149-F4DFEE67DBBF}" dt="2026-06-17T01:50:08.920" v="1267" actId="1076"/>
          <ac:picMkLst>
            <pc:docMk/>
            <pc:sldMk cId="1467752255" sldId="848"/>
            <ac:picMk id="4" creationId="{754556C5-6E87-ECD1-CBFB-8B208B1B356E}"/>
          </ac:picMkLst>
        </pc:picChg>
      </pc:sldChg>
      <pc:sldChg chg="add modAnim">
        <pc:chgData name="Steven Lazenby" userId="9ee4cdb86c6fa205" providerId="LiveId" clId="{B57CFB5B-4BF9-4218-A149-F4DFEE67DBBF}" dt="2026-06-17T01:50:49.311" v="1269"/>
        <pc:sldMkLst>
          <pc:docMk/>
          <pc:sldMk cId="1812354018" sldId="849"/>
        </pc:sldMkLst>
      </pc:sldChg>
      <pc:sldChg chg="addSp delSp modSp add mod ord">
        <pc:chgData name="Steven Lazenby" userId="9ee4cdb86c6fa205" providerId="LiveId" clId="{B57CFB5B-4BF9-4218-A149-F4DFEE67DBBF}" dt="2026-06-17T02:04:43.154" v="1433" actId="1076"/>
        <pc:sldMkLst>
          <pc:docMk/>
          <pc:sldMk cId="3037981497" sldId="850"/>
        </pc:sldMkLst>
        <pc:spChg chg="del mod">
          <ac:chgData name="Steven Lazenby" userId="9ee4cdb86c6fa205" providerId="LiveId" clId="{B57CFB5B-4BF9-4218-A149-F4DFEE67DBBF}" dt="2026-06-17T02:00:01.850" v="1382" actId="22"/>
          <ac:spMkLst>
            <pc:docMk/>
            <pc:sldMk cId="3037981497" sldId="850"/>
            <ac:spMk id="3" creationId="{73A9EC6E-0734-DCB1-D5DE-8988649AD567}"/>
          </ac:spMkLst>
        </pc:spChg>
        <pc:picChg chg="add mod ord">
          <ac:chgData name="Steven Lazenby" userId="9ee4cdb86c6fa205" providerId="LiveId" clId="{B57CFB5B-4BF9-4218-A149-F4DFEE67DBBF}" dt="2026-06-17T02:04:43.154" v="1433" actId="1076"/>
          <ac:picMkLst>
            <pc:docMk/>
            <pc:sldMk cId="3037981497" sldId="850"/>
            <ac:picMk id="5" creationId="{69E42034-3ABE-BCA2-78AC-427D70CD2643}"/>
          </ac:picMkLst>
        </pc:picChg>
      </pc:sldChg>
      <pc:sldChg chg="addSp modSp new mod">
        <pc:chgData name="Steven Lazenby" userId="9ee4cdb86c6fa205" providerId="LiveId" clId="{B57CFB5B-4BF9-4218-A149-F4DFEE67DBBF}" dt="2026-06-17T02:13:11.825" v="1660" actId="20577"/>
        <pc:sldMkLst>
          <pc:docMk/>
          <pc:sldMk cId="2215171265" sldId="851"/>
        </pc:sldMkLst>
        <pc:spChg chg="mod">
          <ac:chgData name="Steven Lazenby" userId="9ee4cdb86c6fa205" providerId="LiveId" clId="{B57CFB5B-4BF9-4218-A149-F4DFEE67DBBF}" dt="2026-06-17T02:11:04.727" v="1505" actId="14100"/>
          <ac:spMkLst>
            <pc:docMk/>
            <pc:sldMk cId="2215171265" sldId="851"/>
            <ac:spMk id="2" creationId="{DEBBCD67-25E1-4561-C497-6994B6AB3B57}"/>
          </ac:spMkLst>
        </pc:spChg>
        <pc:spChg chg="mod">
          <ac:chgData name="Steven Lazenby" userId="9ee4cdb86c6fa205" providerId="LiveId" clId="{B57CFB5B-4BF9-4218-A149-F4DFEE67DBBF}" dt="2026-06-17T02:13:11.825" v="1660" actId="20577"/>
          <ac:spMkLst>
            <pc:docMk/>
            <pc:sldMk cId="2215171265" sldId="851"/>
            <ac:spMk id="3" creationId="{20BB6C42-BA38-9EF3-E9A1-8A7A04B80A77}"/>
          </ac:spMkLst>
        </pc:spChg>
        <pc:picChg chg="add mod">
          <ac:chgData name="Steven Lazenby" userId="9ee4cdb86c6fa205" providerId="LiveId" clId="{B57CFB5B-4BF9-4218-A149-F4DFEE67DBBF}" dt="2026-06-17T02:11:07.542" v="1506" actId="1076"/>
          <ac:picMkLst>
            <pc:docMk/>
            <pc:sldMk cId="2215171265" sldId="851"/>
            <ac:picMk id="5" creationId="{FF45A3DE-E4EB-4193-905A-B2182B77AB85}"/>
          </ac:picMkLst>
        </pc:picChg>
      </pc:sldChg>
    </pc:docChg>
  </pc:docChgLst>
</pc:chgInfo>
</file>

<file path=ppt/slideLayouts/_rels/slideLayout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0.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2.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3.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4.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5.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6.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7.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8.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19.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0.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21.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22.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23.xml.rels><?xml version="1.0" encoding="UTF-8" ?><Relationships xmlns="http://schemas.openxmlformats.org/package/2006/relationships"><Relationship Target="../slideMasters/slideMaster2.xml" Type="http://schemas.openxmlformats.org/officeDocument/2006/relationships/slideMaster" Id="rId1"></Relationship></Relationships>
</file>

<file path=ppt/slideLayouts/_rels/slideLayout24.xml.rels><?xml version="1.0" encoding="UTF-8" ?><Relationships xmlns="http://schemas.openxmlformats.org/package/2006/relationships"><Relationship Target="../media/image5.jpg" Type="http://schemas.openxmlformats.org/officeDocument/2006/relationships/image" Id="rId2"></Relationship><Relationship Target="../slideMasters/slideMaster3.xml" Type="http://schemas.openxmlformats.org/officeDocument/2006/relationships/slideMaster" Id="rId1"></Relationship></Relationships>
</file>

<file path=ppt/slideLayouts/_rels/slideLayout25.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26.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27.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28.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29.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30.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1.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2.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3.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4.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5.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6.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7.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8.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39.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40.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41.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42.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43.xml.rels><?xml version="1.0" encoding="UTF-8" ?><Relationships xmlns="http://schemas.openxmlformats.org/package/2006/relationships"><Relationship Target="../slideMasters/slideMaster3.xml" Type="http://schemas.openxmlformats.org/officeDocument/2006/relationships/slideMaster" Id="rId1"></Relationship></Relationships>
</file>

<file path=ppt/slideLayouts/_rels/slideLayout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6.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7.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8.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9.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BA51-E33B-8553-2F96-177A8BFF01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3978E9-194F-654F-91A3-B79293343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42BED-CA44-9285-F4B0-59FCD0971136}"/>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8D46E106-D6E6-5301-83A0-91C841CBB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14032-0F6A-B2CF-E763-687527C6F556}"/>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69890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F76B-5710-B6F1-FCB3-53AE34BA42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C54AF-734C-A03B-2F31-12EB55DE49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4AFC1-09EF-407F-5760-2AE68D50FE21}"/>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5F36D574-8C5A-B9EE-322A-04EE38AD9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B1D31-7281-BEEA-A794-4494693EB7EE}"/>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269959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CF55C-7D7D-F8CB-A991-930221D189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79C44D-9534-54F3-D466-B1E37517C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EC87A-0A75-1483-E50E-0DB60E133F0D}"/>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EA832E19-4B40-22AD-33FF-9857F4A1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AFF34-2362-C29E-31EC-74C4370ACB5D}"/>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90349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4975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552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1626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130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600200"/>
            <a:ext cx="5130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637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1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497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04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66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5499-EA23-AA78-8575-07BC89517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0FDF6-6A0A-7ADF-D85B-9C3AA75D88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D3C3C-5337-CB17-EEF4-25DBD40324C3}"/>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FE0D7327-23A5-7FB0-C066-2A50AA330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46BD4-B8B4-44CB-EF93-5CD7B73563D9}"/>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2750378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6614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62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76200"/>
            <a:ext cx="2768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76200"/>
            <a:ext cx="8102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447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58BBE16-48BC-4143-7851-7911CCBE5C44}"/>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811A403B-598F-5CA4-1006-90D45EC7E8D7}"/>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52EB24B7-7832-17EA-88EC-299CB4C5F46D}"/>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FAEEE383-6D46-4F30-9CF1-C75AB31FFDD2}" type="slidenum">
              <a:rPr lang="en-US" altLang="en-US"/>
              <a:pPr>
                <a:defRPr/>
              </a:pPr>
              <a:t>‹#›</a:t>
            </a:fld>
            <a:endParaRPr lang="en-US" altLang="en-US"/>
          </a:p>
        </p:txBody>
      </p:sp>
    </p:spTree>
    <p:extLst>
      <p:ext uri="{BB962C8B-B14F-4D97-AF65-F5344CB8AC3E}">
        <p14:creationId xmlns:p14="http://schemas.microsoft.com/office/powerpoint/2010/main" val="2429695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1C866B5B-6698-43D9-B7D7-E405D5B92024}" type="datetimeFigureOut">
              <a:rPr lang="en-US" smtClean="0"/>
              <a:t>6/16/2026</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093FCDD9-B08C-47C9-8052-44EB2FCEDA38}"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85035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11956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2636678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4247655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866B5B-6698-43D9-B7D7-E405D5B92024}" type="datetimeFigureOut">
              <a:rPr lang="en-US" smtClean="0"/>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792916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866B5B-6698-43D9-B7D7-E405D5B92024}"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237071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BF12-4467-84DE-F1A1-C546A84265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463699-AD19-EB67-1AAE-820C596EFA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F11581-99D8-9114-0C1C-5AA19C62F997}"/>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52DAE5E8-35DE-E7EE-B0CB-A898F70B2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BC155-657B-3CA6-8AE2-B4DC11A075ED}"/>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44780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66B5B-6698-43D9-B7D7-E405D5B92024}" type="datetimeFigureOut">
              <a:rPr lang="en-US" smtClean="0"/>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948740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2717453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339807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795738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369259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31264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56831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C866B5B-6698-43D9-B7D7-E405D5B92024}"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559569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C866B5B-6698-43D9-B7D7-E405D5B92024}"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837903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05065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13FD-CD7A-E856-DCC7-9897126FF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357AD-EA53-731E-2B64-96AC6FDFFB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F52F6C-F362-C328-A424-CE2338CDA5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8D5A9C-D5AD-07EA-D696-2B4046C3CAD5}"/>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a:extLst>
              <a:ext uri="{FF2B5EF4-FFF2-40B4-BE49-F238E27FC236}">
                <a16:creationId xmlns:a16="http://schemas.microsoft.com/office/drawing/2014/main" id="{9AF8AB5C-4F43-CEBF-F20E-8407CDC23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D8EF8-69E1-F0F7-7D46-700DA0BDD5FD}"/>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77328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580529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5499-EA23-AA78-8575-07BC89517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0FDF6-6A0A-7ADF-D85B-9C3AA75D88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D3C3C-5337-CB17-EEF4-25DBD40324C3}"/>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FE0D7327-23A5-7FB0-C066-2A50AA330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46BD4-B8B4-44CB-EF93-5CD7B73563D9}"/>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800652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25600" y="304800"/>
            <a:ext cx="10363200" cy="1206500"/>
          </a:xfrm>
        </p:spPr>
        <p:txBody>
          <a:bodyPr/>
          <a:lstStyle/>
          <a:p>
            <a:r>
              <a:rPr lang="en-US"/>
              <a:t>Click to edit Master title style</a:t>
            </a:r>
          </a:p>
        </p:txBody>
      </p:sp>
      <p:sp>
        <p:nvSpPr>
          <p:cNvPr id="3" name="Text Placeholder 2"/>
          <p:cNvSpPr>
            <a:spLocks noGrp="1"/>
          </p:cNvSpPr>
          <p:nvPr>
            <p:ph type="body" sz="half" idx="1"/>
          </p:nvPr>
        </p:nvSpPr>
        <p:spPr>
          <a:xfrm>
            <a:off x="1625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908800" y="1600200"/>
            <a:ext cx="5080000" cy="44958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870C290C-8AF4-C5C5-3B34-BB6F83EBA0E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6B52F3E-0941-3B18-84CE-8597B65E21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7AF2FE-ED97-71EB-A7F8-95A2F3E40A0E}"/>
              </a:ext>
            </a:extLst>
          </p:cNvPr>
          <p:cNvSpPr>
            <a:spLocks noGrp="1"/>
          </p:cNvSpPr>
          <p:nvPr>
            <p:ph type="sldNum" sz="quarter" idx="12"/>
          </p:nvPr>
        </p:nvSpPr>
        <p:spPr/>
        <p:txBody>
          <a:bodyPr/>
          <a:lstStyle>
            <a:lvl1pPr>
              <a:defRPr/>
            </a:lvl1pPr>
          </a:lstStyle>
          <a:p>
            <a:pPr>
              <a:defRPr/>
            </a:pPr>
            <a:fld id="{BEFD62C5-B6F7-473F-A410-9E1213CD5ACD}" type="slidenum">
              <a:rPr lang="en-US" altLang="en-US"/>
              <a:pPr>
                <a:defRPr/>
              </a:pPr>
              <a:t>‹#›</a:t>
            </a:fld>
            <a:endParaRPr lang="en-US" altLang="en-US"/>
          </a:p>
        </p:txBody>
      </p:sp>
    </p:spTree>
    <p:extLst>
      <p:ext uri="{BB962C8B-B14F-4D97-AF65-F5344CB8AC3E}">
        <p14:creationId xmlns:p14="http://schemas.microsoft.com/office/powerpoint/2010/main" val="374541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F57DE78-C1B5-A36D-BAFC-F64902E8479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84869B7-6559-50F4-4FBB-B00C4E423C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CEA6F8-FFE8-47A6-7565-D5D4B2468BA5}"/>
              </a:ext>
            </a:extLst>
          </p:cNvPr>
          <p:cNvSpPr>
            <a:spLocks noGrp="1"/>
          </p:cNvSpPr>
          <p:nvPr>
            <p:ph type="sldNum" sz="quarter" idx="12"/>
          </p:nvPr>
        </p:nvSpPr>
        <p:spPr/>
        <p:txBody>
          <a:bodyPr/>
          <a:lstStyle>
            <a:lvl1pPr>
              <a:defRPr/>
            </a:lvl1pPr>
          </a:lstStyle>
          <a:p>
            <a:pPr>
              <a:defRPr/>
            </a:pPr>
            <a:fld id="{6E486AA4-85AF-46F6-B416-4CB86D15909C}" type="slidenum">
              <a:rPr lang="en-US" altLang="en-US"/>
              <a:pPr>
                <a:defRPr/>
              </a:pPr>
              <a:t>‹#›</a:t>
            </a:fld>
            <a:endParaRPr lang="en-US" altLang="en-US"/>
          </a:p>
        </p:txBody>
      </p:sp>
    </p:spTree>
    <p:extLst>
      <p:ext uri="{BB962C8B-B14F-4D97-AF65-F5344CB8AC3E}">
        <p14:creationId xmlns:p14="http://schemas.microsoft.com/office/powerpoint/2010/main" val="344875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7409-B645-4DFE-2AE3-84F1B84808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54AC83-35A9-3226-C912-86C72A944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735F7-E092-66B4-83A7-417077C2CC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CE327B-8F79-F1EB-1430-36CDDBFC5D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FD6ED0-F6A2-3D21-0FB4-08A7A53A6E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751331-31F0-0964-41C3-8C145459E998}"/>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8" name="Footer Placeholder 7">
            <a:extLst>
              <a:ext uri="{FF2B5EF4-FFF2-40B4-BE49-F238E27FC236}">
                <a16:creationId xmlns:a16="http://schemas.microsoft.com/office/drawing/2014/main" id="{C1B0999E-F590-16E8-2E56-2CB15CFB93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6C7B9-041F-7742-B292-08D684785890}"/>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46881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2064-D2E6-7D35-33C7-687FB7917E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025AA1-8E2D-5E86-B61D-1958710D1FC2}"/>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4" name="Footer Placeholder 3">
            <a:extLst>
              <a:ext uri="{FF2B5EF4-FFF2-40B4-BE49-F238E27FC236}">
                <a16:creationId xmlns:a16="http://schemas.microsoft.com/office/drawing/2014/main" id="{5A38BE5A-AE79-743A-DCAE-923A1BD6E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8A5631-EE8D-8B6A-6A94-A8FE8865167A}"/>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63249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41557-016C-82DE-B2F2-9DD2ADFC4AA9}"/>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3" name="Footer Placeholder 2">
            <a:extLst>
              <a:ext uri="{FF2B5EF4-FFF2-40B4-BE49-F238E27FC236}">
                <a16:creationId xmlns:a16="http://schemas.microsoft.com/office/drawing/2014/main" id="{9CC1A303-CDC6-33C9-EFE7-64B33DE33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E75737-7AC6-AF75-16F0-5F8660AFD28A}"/>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318551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6737-2EF2-7BA4-745E-B3908368B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3F2A23-5701-7604-B4FA-19CE67C46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54A3D0-0D5C-6F57-D06D-6B797F722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6C566-ED66-6821-9F4C-97BCE9DAB5B3}"/>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a:extLst>
              <a:ext uri="{FF2B5EF4-FFF2-40B4-BE49-F238E27FC236}">
                <a16:creationId xmlns:a16="http://schemas.microsoft.com/office/drawing/2014/main" id="{D3B374C6-ED85-3959-DD21-9FCD86D95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10CD2-1CF4-B8A3-B17A-88AE5E150F2E}"/>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324544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AD43-42F7-B607-4001-F6A3C1339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5D414-DAD0-FC00-A979-37B6350723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B0AEBE-BE71-746F-9986-25EDA84D1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8C573-E89E-E1B1-FA0A-2BE5A1C87E12}"/>
              </a:ext>
            </a:extLst>
          </p:cNvPr>
          <p:cNvSpPr>
            <a:spLocks noGrp="1"/>
          </p:cNvSpPr>
          <p:nvPr>
            <p:ph type="dt" sz="half" idx="10"/>
          </p:nvPr>
        </p:nvSpPr>
        <p:spPr/>
        <p:txBody>
          <a:bodyPr/>
          <a:lstStyle/>
          <a:p>
            <a:fld id="{1C866B5B-6698-43D9-B7D7-E405D5B92024}" type="datetimeFigureOut">
              <a:rPr lang="en-US" smtClean="0"/>
              <a:t>6/16/2026</a:t>
            </a:fld>
            <a:endParaRPr lang="en-US"/>
          </a:p>
        </p:txBody>
      </p:sp>
      <p:sp>
        <p:nvSpPr>
          <p:cNvPr id="6" name="Footer Placeholder 5">
            <a:extLst>
              <a:ext uri="{FF2B5EF4-FFF2-40B4-BE49-F238E27FC236}">
                <a16:creationId xmlns:a16="http://schemas.microsoft.com/office/drawing/2014/main" id="{C994B739-6771-C771-A008-9DAF5D820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C9EE5-4273-7D4F-0B36-22D6A31DDB70}"/>
              </a:ext>
            </a:extLst>
          </p:cNvPr>
          <p:cNvSpPr>
            <a:spLocks noGrp="1"/>
          </p:cNvSpPr>
          <p:nvPr>
            <p:ph type="sldNum" sz="quarter" idx="12"/>
          </p:nvPr>
        </p:nvSpPr>
        <p:spPr/>
        <p:txBody>
          <a:bodyPr/>
          <a:lstStyle/>
          <a:p>
            <a:fld id="{093FCDD9-B08C-47C9-8052-44EB2FCEDA38}" type="slidenum">
              <a:rPr lang="en-US" smtClean="0"/>
              <a:t>‹#›</a:t>
            </a:fld>
            <a:endParaRPr lang="en-US"/>
          </a:p>
        </p:txBody>
      </p:sp>
    </p:spTree>
    <p:extLst>
      <p:ext uri="{BB962C8B-B14F-4D97-AF65-F5344CB8AC3E}">
        <p14:creationId xmlns:p14="http://schemas.microsoft.com/office/powerpoint/2010/main" val="1104847562"/>
      </p:ext>
    </p:extLst>
  </p:cSld>
  <p:clrMapOvr>
    <a:masterClrMapping/>
  </p:clrMapOvr>
</p:sldLayout>
</file>

<file path=ppt/slideMasters/_rels/slideMaster1.xml.rels><?xml version="1.0" encoding="UTF-8" ?><Relationships xmlns="http://schemas.openxmlformats.org/package/2006/relationships"><Relationship Target="../slideLayouts/slideLayout8.xml" Type="http://schemas.openxmlformats.org/officeDocument/2006/relationships/slideLayout" Id="rId8"></Relationship><Relationship Target="../slideLayouts/slideLayout3.xml" Type="http://schemas.openxmlformats.org/officeDocument/2006/relationships/slideLayout" Id="rId3"></Relationship><Relationship Target="../slideLayouts/slideLayout7.xml" Type="http://schemas.openxmlformats.org/officeDocument/2006/relationships/slideLayout" Id="rId7"></Relationship><Relationship Target="../theme/theme1.xml" Type="http://schemas.openxmlformats.org/officeDocument/2006/relationships/theme" Id="rId12"></Relationship><Relationship Target="../slideLayouts/slideLayout2.xml" Type="http://schemas.openxmlformats.org/officeDocument/2006/relationships/slideLayout" Id="rId2"></Relationship><Relationship Target="../slideLayouts/slideLayout1.xml" Type="http://schemas.openxmlformats.org/officeDocument/2006/relationships/slideLayout" Id="rId1"></Relationship><Relationship Target="../slideLayouts/slideLayout6.xml" Type="http://schemas.openxmlformats.org/officeDocument/2006/relationships/slideLayout" Id="rId6"></Relationship><Relationship Target="../slideLayouts/slideLayout11.xml" Type="http://schemas.openxmlformats.org/officeDocument/2006/relationships/slideLayout" Id="rId11"></Relationship><Relationship Target="../slideLayouts/slideLayout5.xml" Type="http://schemas.openxmlformats.org/officeDocument/2006/relationships/slideLayout" Id="rId5"></Relationship><Relationship Target="../slideLayouts/slideLayout10.xml" Type="http://schemas.openxmlformats.org/officeDocument/2006/relationships/slideLayout" Id="rId10"></Relationship><Relationship Target="../slideLayouts/slideLayout4.xml" Type="http://schemas.openxmlformats.org/officeDocument/2006/relationships/slideLayout" Id="rId4"></Relationship><Relationship Target="../slideLayouts/slideLayout9.xml" Type="http://schemas.openxmlformats.org/officeDocument/2006/relationships/slideLayout" Id="rId9"></Relationship></Relationships>
</file>

<file path=ppt/slideMasters/_rels/slideMaster2.xml.rels><?xml version="1.0" encoding="UTF-8" ?><Relationships xmlns="http://schemas.openxmlformats.org/package/2006/relationships"><Relationship Target="../slideLayouts/slideLayout19.xml" Type="http://schemas.openxmlformats.org/officeDocument/2006/relationships/slideLayout" Id="rId8"></Relationship><Relationship Target="../theme/theme2.xml" Type="http://schemas.openxmlformats.org/officeDocument/2006/relationships/theme" Id="rId13"></Relationship><Relationship Target="../slideLayouts/slideLayout14.xml" Type="http://schemas.openxmlformats.org/officeDocument/2006/relationships/slideLayout" Id="rId3"></Relationship><Relationship Target="../slideLayouts/slideLayout18.xml" Type="http://schemas.openxmlformats.org/officeDocument/2006/relationships/slideLayout" Id="rId7"></Relationship><Relationship Target="../slideLayouts/slideLayout23.xml" Type="http://schemas.openxmlformats.org/officeDocument/2006/relationships/slideLayout" Id="rId12"></Relationship><Relationship Target="../slideLayouts/slideLayout13.xml" Type="http://schemas.openxmlformats.org/officeDocument/2006/relationships/slideLayout" Id="rId2"></Relationship><Relationship Target="../slideLayouts/slideLayout12.xml" Type="http://schemas.openxmlformats.org/officeDocument/2006/relationships/slideLayout" Id="rId1"></Relationship><Relationship Target="../slideLayouts/slideLayout17.xml" Type="http://schemas.openxmlformats.org/officeDocument/2006/relationships/slideLayout" Id="rId6"></Relationship><Relationship Target="../slideLayouts/slideLayout22.xml" Type="http://schemas.openxmlformats.org/officeDocument/2006/relationships/slideLayout" Id="rId11"></Relationship><Relationship Target="../slideLayouts/slideLayout16.xml" Type="http://schemas.openxmlformats.org/officeDocument/2006/relationships/slideLayout" Id="rId5"></Relationship><Relationship Target="../media/image2.png" Type="http://schemas.openxmlformats.org/officeDocument/2006/relationships/image" Id="rId15"></Relationship><Relationship Target="../slideLayouts/slideLayout21.xml" Type="http://schemas.openxmlformats.org/officeDocument/2006/relationships/slideLayout" Id="rId10"></Relationship><Relationship Target="../slideLayouts/slideLayout15.xml" Type="http://schemas.openxmlformats.org/officeDocument/2006/relationships/slideLayout" Id="rId4"></Relationship><Relationship Target="../slideLayouts/slideLayout20.xml" Type="http://schemas.openxmlformats.org/officeDocument/2006/relationships/slideLayout" Id="rId9"></Relationship><Relationship Target="../media/image1.jpeg" Type="http://schemas.openxmlformats.org/officeDocument/2006/relationships/image" Id="rId14"></Relationship></Relationships>
</file>

<file path=ppt/slideMasters/_rels/slideMaster3.xml.rels><?xml version="1.0" encoding="UTF-8" ?><Relationships xmlns="http://schemas.openxmlformats.org/package/2006/relationships"><Relationship Target="../slideLayouts/slideLayout31.xml" Type="http://schemas.openxmlformats.org/officeDocument/2006/relationships/slideLayout" Id="rId8"></Relationship><Relationship Target="../slideLayouts/slideLayout36.xml" Type="http://schemas.openxmlformats.org/officeDocument/2006/relationships/slideLayout" Id="rId13"></Relationship><Relationship Target="../slideLayouts/slideLayout41.xml" Type="http://schemas.openxmlformats.org/officeDocument/2006/relationships/slideLayout" Id="rId18"></Relationship><Relationship Target="../slideLayouts/slideLayout26.xml" Type="http://schemas.openxmlformats.org/officeDocument/2006/relationships/slideLayout" Id="rId3"></Relationship><Relationship Target="../theme/theme3.xml" Type="http://schemas.openxmlformats.org/officeDocument/2006/relationships/theme" Id="rId21"></Relationship><Relationship Target="../slideLayouts/slideLayout30.xml" Type="http://schemas.openxmlformats.org/officeDocument/2006/relationships/slideLayout" Id="rId7"></Relationship><Relationship Target="../slideLayouts/slideLayout35.xml" Type="http://schemas.openxmlformats.org/officeDocument/2006/relationships/slideLayout" Id="rId12"></Relationship><Relationship Target="../slideLayouts/slideLayout40.xml" Type="http://schemas.openxmlformats.org/officeDocument/2006/relationships/slideLayout" Id="rId17"></Relationship><Relationship Target="../slideLayouts/slideLayout25.xml" Type="http://schemas.openxmlformats.org/officeDocument/2006/relationships/slideLayout" Id="rId2"></Relationship><Relationship Target="../slideLayouts/slideLayout39.xml" Type="http://schemas.openxmlformats.org/officeDocument/2006/relationships/slideLayout" Id="rId16"></Relationship><Relationship Target="../slideLayouts/slideLayout43.xml" Type="http://schemas.openxmlformats.org/officeDocument/2006/relationships/slideLayout" Id="rId20"></Relationship><Relationship Target="../slideLayouts/slideLayout24.xml" Type="http://schemas.openxmlformats.org/officeDocument/2006/relationships/slideLayout" Id="rId1"></Relationship><Relationship Target="../slideLayouts/slideLayout29.xml" Type="http://schemas.openxmlformats.org/officeDocument/2006/relationships/slideLayout" Id="rId6"></Relationship><Relationship Target="../slideLayouts/slideLayout34.xml" Type="http://schemas.openxmlformats.org/officeDocument/2006/relationships/slideLayout" Id="rId11"></Relationship><Relationship Target="../slideLayouts/slideLayout28.xml" Type="http://schemas.openxmlformats.org/officeDocument/2006/relationships/slideLayout" Id="rId5"></Relationship><Relationship Target="../slideLayouts/slideLayout38.xml" Type="http://schemas.openxmlformats.org/officeDocument/2006/relationships/slideLayout" Id="rId15"></Relationship><Relationship Target="../slideLayouts/slideLayout33.xml" Type="http://schemas.openxmlformats.org/officeDocument/2006/relationships/slideLayout" Id="rId10"></Relationship><Relationship Target="../slideLayouts/slideLayout42.xml" Type="http://schemas.openxmlformats.org/officeDocument/2006/relationships/slideLayout" Id="rId19"></Relationship><Relationship Target="../slideLayouts/slideLayout27.xml" Type="http://schemas.openxmlformats.org/officeDocument/2006/relationships/slideLayout" Id="rId4"></Relationship><Relationship Target="../slideLayouts/slideLayout32.xml" Type="http://schemas.openxmlformats.org/officeDocument/2006/relationships/slideLayout" Id="rId9"></Relationship><Relationship Target="../slideLayouts/slideLayout37.xml" Type="http://schemas.openxmlformats.org/officeDocument/2006/relationships/slideLayout" Id="rId14"></Relationship><Relationship Target="../media/image5.jpg" Type="http://schemas.openxmlformats.org/officeDocument/2006/relationships/image" Id="rId22"></Relationshi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D5BE3-5919-EFA8-2CEB-F16D9D2029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4866A-24E5-5D26-83C4-387897EB8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BFC91-7A94-BA23-A48F-83873BF49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866B5B-6698-43D9-B7D7-E405D5B92024}" type="datetimeFigureOut">
              <a:rPr lang="en-US" smtClean="0"/>
              <a:t>6/16/2026</a:t>
            </a:fld>
            <a:endParaRPr lang="en-US"/>
          </a:p>
        </p:txBody>
      </p:sp>
      <p:sp>
        <p:nvSpPr>
          <p:cNvPr id="5" name="Footer Placeholder 4">
            <a:extLst>
              <a:ext uri="{FF2B5EF4-FFF2-40B4-BE49-F238E27FC236}">
                <a16:creationId xmlns:a16="http://schemas.microsoft.com/office/drawing/2014/main" id="{6C6F171E-90DC-E6E2-81CD-027E1684E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6E022EF-2F6F-C77B-E989-FE6AFAACA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3FCDD9-B08C-47C9-8052-44EB2FCEDA38}" type="slidenum">
              <a:rPr lang="en-US" smtClean="0"/>
              <a:t>‹#›</a:t>
            </a:fld>
            <a:endParaRPr lang="en-US"/>
          </a:p>
        </p:txBody>
      </p:sp>
    </p:spTree>
    <p:extLst>
      <p:ext uri="{BB962C8B-B14F-4D97-AF65-F5344CB8AC3E}">
        <p14:creationId xmlns:p14="http://schemas.microsoft.com/office/powerpoint/2010/main" val="30558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A96C2C-568D-6084-2DA5-A46732A517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3">
            <a:extLst>
              <a:ext uri="{FF2B5EF4-FFF2-40B4-BE49-F238E27FC236}">
                <a16:creationId xmlns:a16="http://schemas.microsoft.com/office/drawing/2014/main" id="{35096EED-5345-01A5-CDA4-9AB7DE97A75D}"/>
              </a:ext>
            </a:extLst>
          </p:cNvPr>
          <p:cNvSpPr>
            <a:spLocks noGrp="1" noChangeArrowheads="1"/>
          </p:cNvSpPr>
          <p:nvPr>
            <p:ph type="title"/>
          </p:nvPr>
        </p:nvSpPr>
        <p:spPr bwMode="auto">
          <a:xfrm>
            <a:off x="1524000" y="762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224D1132-1B9F-7C16-9ED8-6CDAFC1EBA58}"/>
              </a:ext>
            </a:extLst>
          </p:cNvPr>
          <p:cNvSpPr>
            <a:spLocks noGrp="1" noChangeArrowheads="1"/>
          </p:cNvSpPr>
          <p:nvPr>
            <p:ph type="body" idx="1"/>
          </p:nvPr>
        </p:nvSpPr>
        <p:spPr bwMode="auto">
          <a:xfrm>
            <a:off x="812800" y="1600200"/>
            <a:ext cx="1046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Text Box 5">
            <a:extLst>
              <a:ext uri="{FF2B5EF4-FFF2-40B4-BE49-F238E27FC236}">
                <a16:creationId xmlns:a16="http://schemas.microsoft.com/office/drawing/2014/main" id="{DC2DF60D-8A35-73E7-A8F4-FC28A61B1424}"/>
              </a:ext>
            </a:extLst>
          </p:cNvPr>
          <p:cNvSpPr txBox="1">
            <a:spLocks noChangeArrowheads="1"/>
          </p:cNvSpPr>
          <p:nvPr/>
        </p:nvSpPr>
        <p:spPr bwMode="auto">
          <a:xfrm>
            <a:off x="-101600" y="6324600"/>
            <a:ext cx="2235200" cy="304800"/>
          </a:xfrm>
          <a:prstGeom prst="rect">
            <a:avLst/>
          </a:prstGeom>
          <a:noFill/>
          <a:ln>
            <a:noFill/>
          </a:ln>
          <a:effec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spcBef>
                <a:spcPct val="50000"/>
              </a:spcBef>
              <a:defRPr/>
            </a:pPr>
            <a:r>
              <a:rPr lang="en-US" altLang="en-US" sz="1400">
                <a:solidFill>
                  <a:srgbClr val="000099"/>
                </a:solidFill>
                <a:latin typeface="Arial" panose="020B0604020202020204" pitchFamily="34" charset="0"/>
              </a:rPr>
              <a:t> Visual 1.</a:t>
            </a:r>
            <a:fld id="{5161FD85-A08D-44A6-9A75-0FEF9B421040}" type="slidenum">
              <a:rPr lang="en-US" altLang="en-US" sz="1400" smtClean="0">
                <a:solidFill>
                  <a:srgbClr val="000099"/>
                </a:solidFill>
                <a:latin typeface="Arial" panose="020B0604020202020204" pitchFamily="34" charset="0"/>
              </a:rPr>
              <a:pPr algn="r">
                <a:spcBef>
                  <a:spcPct val="50000"/>
                </a:spcBef>
                <a:defRPr/>
              </a:pPr>
              <a:t>‹#›</a:t>
            </a:fld>
            <a:endParaRPr lang="en-US" altLang="en-US" sz="1400">
              <a:solidFill>
                <a:srgbClr val="000099"/>
              </a:solidFill>
              <a:latin typeface="Arial" panose="020B0604020202020204" pitchFamily="34" charset="0"/>
            </a:endParaRPr>
          </a:p>
        </p:txBody>
      </p:sp>
    </p:spTree>
    <p:extLst>
      <p:ext uri="{BB962C8B-B14F-4D97-AF65-F5344CB8AC3E}">
        <p14:creationId xmlns:p14="http://schemas.microsoft.com/office/powerpoint/2010/main" val="35662645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r" rtl="0" eaLnBrk="0" fontAlgn="base" hangingPunct="0">
        <a:spcBef>
          <a:spcPct val="0"/>
        </a:spcBef>
        <a:spcAft>
          <a:spcPct val="0"/>
        </a:spcAft>
        <a:defRPr sz="3200">
          <a:solidFill>
            <a:srgbClr val="000099"/>
          </a:solidFill>
          <a:latin typeface="+mj-lt"/>
          <a:ea typeface="+mj-ea"/>
          <a:cs typeface="+mj-cs"/>
        </a:defRPr>
      </a:lvl1pPr>
      <a:lvl2pPr algn="r" rtl="0" eaLnBrk="0" fontAlgn="base" hangingPunct="0">
        <a:spcBef>
          <a:spcPct val="0"/>
        </a:spcBef>
        <a:spcAft>
          <a:spcPct val="0"/>
        </a:spcAft>
        <a:defRPr sz="3200">
          <a:solidFill>
            <a:srgbClr val="000099"/>
          </a:solidFill>
          <a:latin typeface="Arial" charset="0"/>
        </a:defRPr>
      </a:lvl2pPr>
      <a:lvl3pPr algn="r" rtl="0" eaLnBrk="0" fontAlgn="base" hangingPunct="0">
        <a:spcBef>
          <a:spcPct val="0"/>
        </a:spcBef>
        <a:spcAft>
          <a:spcPct val="0"/>
        </a:spcAft>
        <a:defRPr sz="3200">
          <a:solidFill>
            <a:srgbClr val="000099"/>
          </a:solidFill>
          <a:latin typeface="Arial" charset="0"/>
        </a:defRPr>
      </a:lvl3pPr>
      <a:lvl4pPr algn="r" rtl="0" eaLnBrk="0" fontAlgn="base" hangingPunct="0">
        <a:spcBef>
          <a:spcPct val="0"/>
        </a:spcBef>
        <a:spcAft>
          <a:spcPct val="0"/>
        </a:spcAft>
        <a:defRPr sz="3200">
          <a:solidFill>
            <a:srgbClr val="000099"/>
          </a:solidFill>
          <a:latin typeface="Arial" charset="0"/>
        </a:defRPr>
      </a:lvl4pPr>
      <a:lvl5pPr algn="r" rtl="0" eaLnBrk="0" fontAlgn="base" hangingPunct="0">
        <a:spcBef>
          <a:spcPct val="0"/>
        </a:spcBef>
        <a:spcAft>
          <a:spcPct val="0"/>
        </a:spcAft>
        <a:defRPr sz="3200">
          <a:solidFill>
            <a:srgbClr val="000099"/>
          </a:solidFill>
          <a:latin typeface="Arial" charset="0"/>
        </a:defRPr>
      </a:lvl5pPr>
      <a:lvl6pPr marL="457200" algn="r" rtl="0" fontAlgn="base">
        <a:spcBef>
          <a:spcPct val="0"/>
        </a:spcBef>
        <a:spcAft>
          <a:spcPct val="0"/>
        </a:spcAft>
        <a:defRPr sz="3200">
          <a:solidFill>
            <a:srgbClr val="000099"/>
          </a:solidFill>
          <a:latin typeface="Arial" charset="0"/>
        </a:defRPr>
      </a:lvl6pPr>
      <a:lvl7pPr marL="914400" algn="r" rtl="0" fontAlgn="base">
        <a:spcBef>
          <a:spcPct val="0"/>
        </a:spcBef>
        <a:spcAft>
          <a:spcPct val="0"/>
        </a:spcAft>
        <a:defRPr sz="3200">
          <a:solidFill>
            <a:srgbClr val="000099"/>
          </a:solidFill>
          <a:latin typeface="Arial" charset="0"/>
        </a:defRPr>
      </a:lvl7pPr>
      <a:lvl8pPr marL="1371600" algn="r" rtl="0" fontAlgn="base">
        <a:spcBef>
          <a:spcPct val="0"/>
        </a:spcBef>
        <a:spcAft>
          <a:spcPct val="0"/>
        </a:spcAft>
        <a:defRPr sz="3200">
          <a:solidFill>
            <a:srgbClr val="000099"/>
          </a:solidFill>
          <a:latin typeface="Arial" charset="0"/>
        </a:defRPr>
      </a:lvl8pPr>
      <a:lvl9pPr marL="1828800" algn="r" rtl="0" fontAlgn="base">
        <a:spcBef>
          <a:spcPct val="0"/>
        </a:spcBef>
        <a:spcAft>
          <a:spcPct val="0"/>
        </a:spcAft>
        <a:defRPr sz="3200">
          <a:solidFill>
            <a:srgbClr val="000099"/>
          </a:solidFill>
          <a:latin typeface="Arial" charset="0"/>
        </a:defRPr>
      </a:lvl9pPr>
    </p:titleStyle>
    <p:bodyStyle>
      <a:lvl1pPr marL="342900" indent="-342900" algn="l" rtl="0" eaLnBrk="0" fontAlgn="base" hangingPunct="0">
        <a:spcBef>
          <a:spcPct val="20000"/>
        </a:spcBef>
        <a:spcAft>
          <a:spcPct val="0"/>
        </a:spcAft>
        <a:buSzPct val="120000"/>
        <a:buFont typeface="Wingdings" panose="05000000000000000000" pitchFamily="2" charset="2"/>
        <a:buChar char="w"/>
        <a:defRPr sz="2600">
          <a:solidFill>
            <a:srgbClr val="000099"/>
          </a:solidFill>
          <a:latin typeface="+mn-lt"/>
          <a:ea typeface="+mn-ea"/>
          <a:cs typeface="+mn-cs"/>
        </a:defRPr>
      </a:lvl1pPr>
      <a:lvl2pPr marL="742950" indent="-285750" algn="l" rtl="0" eaLnBrk="0" fontAlgn="base" hangingPunct="0">
        <a:spcBef>
          <a:spcPct val="20000"/>
        </a:spcBef>
        <a:spcAft>
          <a:spcPct val="0"/>
        </a:spcAft>
        <a:buSzPct val="80000"/>
        <a:buFont typeface="Wingdings" panose="05000000000000000000" pitchFamily="2" charset="2"/>
        <a:buChar char="Ø"/>
        <a:defRPr sz="2600">
          <a:solidFill>
            <a:srgbClr val="000099"/>
          </a:solidFill>
          <a:latin typeface="+mn-lt"/>
        </a:defRPr>
      </a:lvl2pPr>
      <a:lvl3pPr marL="1143000" indent="-228600" algn="l" rtl="0" eaLnBrk="0" fontAlgn="base" hangingPunct="0">
        <a:spcBef>
          <a:spcPct val="20000"/>
        </a:spcBef>
        <a:spcAft>
          <a:spcPct val="0"/>
        </a:spcAft>
        <a:buChar char="•"/>
        <a:defRPr sz="2600">
          <a:solidFill>
            <a:srgbClr val="000099"/>
          </a:solidFill>
          <a:latin typeface="Times New Roman" pitchFamily="18" charset="0"/>
        </a:defRPr>
      </a:lvl3pPr>
      <a:lvl4pPr marL="1600200" indent="-228600" algn="l" rtl="0" eaLnBrk="0" fontAlgn="base" hangingPunct="0">
        <a:spcBef>
          <a:spcPct val="20000"/>
        </a:spcBef>
        <a:spcAft>
          <a:spcPct val="0"/>
        </a:spcAft>
        <a:buChar char="–"/>
        <a:defRPr sz="2600">
          <a:solidFill>
            <a:srgbClr val="000099"/>
          </a:solidFill>
          <a:latin typeface="Times New Roman" pitchFamily="18" charset="0"/>
        </a:defRPr>
      </a:lvl4pPr>
      <a:lvl5pPr marL="2057400" indent="-228600" algn="l" rtl="0" eaLnBrk="0" fontAlgn="base" hangingPunct="0">
        <a:spcBef>
          <a:spcPct val="20000"/>
        </a:spcBef>
        <a:spcAft>
          <a:spcPct val="0"/>
        </a:spcAft>
        <a:buChar char="»"/>
        <a:defRPr sz="2600">
          <a:solidFill>
            <a:srgbClr val="000099"/>
          </a:solidFill>
          <a:latin typeface="Times New Roman" pitchFamily="18" charset="0"/>
        </a:defRPr>
      </a:lvl5pPr>
      <a:lvl6pPr marL="2514600" indent="-228600" algn="l" rtl="0" fontAlgn="base">
        <a:spcBef>
          <a:spcPct val="20000"/>
        </a:spcBef>
        <a:spcAft>
          <a:spcPct val="0"/>
        </a:spcAft>
        <a:buChar char="»"/>
        <a:defRPr sz="2600">
          <a:solidFill>
            <a:srgbClr val="000099"/>
          </a:solidFill>
          <a:latin typeface="Times New Roman" pitchFamily="18" charset="0"/>
        </a:defRPr>
      </a:lvl6pPr>
      <a:lvl7pPr marL="2971800" indent="-228600" algn="l" rtl="0" fontAlgn="base">
        <a:spcBef>
          <a:spcPct val="20000"/>
        </a:spcBef>
        <a:spcAft>
          <a:spcPct val="0"/>
        </a:spcAft>
        <a:buChar char="»"/>
        <a:defRPr sz="2600">
          <a:solidFill>
            <a:srgbClr val="000099"/>
          </a:solidFill>
          <a:latin typeface="Times New Roman" pitchFamily="18" charset="0"/>
        </a:defRPr>
      </a:lvl7pPr>
      <a:lvl8pPr marL="3429000" indent="-228600" algn="l" rtl="0" fontAlgn="base">
        <a:spcBef>
          <a:spcPct val="20000"/>
        </a:spcBef>
        <a:spcAft>
          <a:spcPct val="0"/>
        </a:spcAft>
        <a:buChar char="»"/>
        <a:defRPr sz="2600">
          <a:solidFill>
            <a:srgbClr val="000099"/>
          </a:solidFill>
          <a:latin typeface="Times New Roman" pitchFamily="18" charset="0"/>
        </a:defRPr>
      </a:lvl8pPr>
      <a:lvl9pPr marL="3886200" indent="-228600" algn="l" rtl="0" fontAlgn="base">
        <a:spcBef>
          <a:spcPct val="20000"/>
        </a:spcBef>
        <a:spcAft>
          <a:spcPct val="0"/>
        </a:spcAft>
        <a:buChar char="»"/>
        <a:defRPr sz="2600">
          <a:solidFill>
            <a:srgbClr val="000099"/>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1C866B5B-6698-43D9-B7D7-E405D5B92024}" type="datetimeFigureOut">
              <a:rPr lang="en-US" smtClean="0"/>
              <a:t>6/16/2026</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93FCDD9-B08C-47C9-8052-44EB2FCEDA38}" type="slidenum">
              <a:rPr lang="en-US" smtClean="0"/>
              <a:t>‹#›</a:t>
            </a:fld>
            <a:endParaRPr lang="en-US"/>
          </a:p>
        </p:txBody>
      </p:sp>
    </p:spTree>
    <p:extLst>
      <p:ext uri="{BB962C8B-B14F-4D97-AF65-F5344CB8AC3E}">
        <p14:creationId xmlns:p14="http://schemas.microsoft.com/office/powerpoint/2010/main" val="37256318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Target="../media/image6.jpeg" Type="http://schemas.openxmlformats.org/officeDocument/2006/relationships/image" Id="rId2"></Relationship><Relationship Target="../slideLayouts/slideLayout12.xml" Type="http://schemas.openxmlformats.org/officeDocument/2006/relationships/slideLayout" Id="rId1"></Relationship></Relationships>
</file>

<file path=ppt/slides/_rels/slide10.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_rels/slide11.xml.rels><?xml version="1.0" encoding="UTF-8" ?><Relationships xmlns="http://schemas.openxmlformats.org/package/2006/relationships"><Relationship Target="../slideLayouts/slideLayout2.xml" Type="http://schemas.openxmlformats.org/officeDocument/2006/relationships/slideLayout" Id="rId3"></Relationship><Relationship Target="../media/media2.mp4" Type="http://schemas.openxmlformats.org/officeDocument/2006/relationships/video" Id="rId2"></Relationship><Relationship Target="../media/media2.mp4" Type="http://schemas.microsoft.com/office/2007/relationships/media" Id="rId1"></Relationship><Relationship Target="../media/image9.png" Type="http://schemas.openxmlformats.org/officeDocument/2006/relationships/image" Id="rId4"></Relationship></Relationships>
</file>

<file path=ppt/slides/_rels/slide12.xml.rels><?xml version="1.0" encoding="UTF-8" ?><Relationships xmlns="http://schemas.openxmlformats.org/package/2006/relationships"><Relationship Target="../media/image11.png" Type="http://schemas.openxmlformats.org/officeDocument/2006/relationships/image" Id="rId3"></Relationship><Relationship Target="../media/image10.png" Type="http://schemas.openxmlformats.org/officeDocument/2006/relationships/image" Id="rId2"></Relationship><Relationship Target="../slideLayouts/slideLayout41.xml" Type="http://schemas.openxmlformats.org/officeDocument/2006/relationships/slideLayout" Id="rId1"></Relationship></Relationships>
</file>

<file path=ppt/slides/_rels/slide13.xml.rels><?xml version="1.0" encoding="UTF-8" ?><Relationships xmlns="http://schemas.openxmlformats.org/package/2006/relationships"><Relationship Target="../media/image13.png" Type="http://schemas.openxmlformats.org/officeDocument/2006/relationships/image" Id="rId3"></Relationship><Relationship Target="../media/image12.png" Type="http://schemas.openxmlformats.org/officeDocument/2006/relationships/image" Id="rId2"></Relationship><Relationship Target="../slideLayouts/slideLayout41.xml" Type="http://schemas.openxmlformats.org/officeDocument/2006/relationships/slideLayout" Id="rId1"></Relationship><Relationship Target="../media/image11.png" Type="http://schemas.openxmlformats.org/officeDocument/2006/relationships/image" Id="rId4"></Relationship></Relationships>
</file>

<file path=ppt/slides/_rels/slide14.xml.rels><?xml version="1.0" encoding="UTF-8" ?><Relationships xmlns="http://schemas.openxmlformats.org/package/2006/relationships"><Relationship Target="../media/image15.jpeg" Type="http://schemas.openxmlformats.org/officeDocument/2006/relationships/image" Id="rId3"></Relationship><Relationship Target="../media/image14.jpeg" Type="http://schemas.openxmlformats.org/officeDocument/2006/relationships/image" Id="rId2"></Relationship><Relationship Target="../slideLayouts/slideLayout41.xml" Type="http://schemas.openxmlformats.org/officeDocument/2006/relationships/slideLayout" Id="rId1"></Relationship></Relationships>
</file>

<file path=ppt/slides/_rels/slide15.xml.rels><?xml version="1.0" encoding="UTF-8" ?><Relationships xmlns="http://schemas.openxmlformats.org/package/2006/relationships"><Relationship Target="../media/image17.jpeg" Type="http://schemas.openxmlformats.org/officeDocument/2006/relationships/image" Id="rId3"></Relationship><Relationship Target="../media/image16.jpeg" Type="http://schemas.openxmlformats.org/officeDocument/2006/relationships/image" Id="rId2"></Relationship><Relationship Target="../slideLayouts/slideLayout41.xml" Type="http://schemas.openxmlformats.org/officeDocument/2006/relationships/slideLayout" Id="rId1"></Relationship></Relationships>
</file>

<file path=ppt/slides/_rels/slide16.xml.rels><?xml version="1.0" encoding="UTF-8" ?><Relationships xmlns="http://schemas.openxmlformats.org/package/2006/relationships"><Relationship Target="../media/image11.png" Type="http://schemas.openxmlformats.org/officeDocument/2006/relationships/image" Id="rId3"></Relationship><Relationship Target="../media/image18.png" Type="http://schemas.openxmlformats.org/officeDocument/2006/relationships/image" Id="rId2"></Relationship><Relationship Target="../slideLayouts/slideLayout41.xml" Type="http://schemas.openxmlformats.org/officeDocument/2006/relationships/slideLayout" Id="rId1"></Relationship></Relationships>
</file>

<file path=ppt/slides/_rels/slide17.xml.rels><?xml version="1.0" encoding="UTF-8" ?><Relationships xmlns="http://schemas.openxmlformats.org/package/2006/relationships"><Relationship Target="../media/image20.jpeg" Type="http://schemas.openxmlformats.org/officeDocument/2006/relationships/image" Id="rId3"></Relationship><Relationship Target="../media/image19.jpeg" Type="http://schemas.openxmlformats.org/officeDocument/2006/relationships/image" Id="rId2"></Relationship><Relationship Target="../slideLayouts/slideLayout41.xml" Type="http://schemas.openxmlformats.org/officeDocument/2006/relationships/slideLayout" Id="rId1"></Relationship></Relationships>
</file>

<file path=ppt/slides/_rels/slide18.xml.rels><?xml version="1.0" encoding="UTF-8" ?><Relationships xmlns="http://schemas.openxmlformats.org/package/2006/relationships"><Relationship Target="../media/image22.png" Type="http://schemas.openxmlformats.org/officeDocument/2006/relationships/image" Id="rId3"></Relationship><Relationship Target="../media/image21.png" Type="http://schemas.openxmlformats.org/officeDocument/2006/relationships/image" Id="rId2"></Relationship><Relationship Target="../slideLayouts/slideLayout42.xml" Type="http://schemas.openxmlformats.org/officeDocument/2006/relationships/slideLayout" Id="rId1"></Relationship></Relationships>
</file>

<file path=ppt/slides/_rels/slide19.xml.rels><?xml version="1.0" encoding="UTF-8" ?><Relationships xmlns="http://schemas.openxmlformats.org/package/2006/relationships"><Relationship Target="../media/image24.png" Type="http://schemas.openxmlformats.org/officeDocument/2006/relationships/image" Id="rId3"></Relationship><Relationship Target="../media/image23.png" Type="http://schemas.openxmlformats.org/officeDocument/2006/relationships/image" Id="rId2"></Relationship><Relationship Target="../slideLayouts/slideLayout43.xml" Type="http://schemas.openxmlformats.org/officeDocument/2006/relationships/slideLayout" Id="rId1"></Relationship></Relationships>
</file>

<file path=ppt/slides/_rels/slide2.xml.rels><?xml version="1.0" encoding="UTF-8" ?><Relationships xmlns="http://schemas.openxmlformats.org/package/2006/relationships"><Relationship Target="../media/image7.png" Type="http://schemas.openxmlformats.org/officeDocument/2006/relationships/image" Id="rId2"></Relationship><Relationship Target="../slideLayouts/slideLayout13.xml" Type="http://schemas.openxmlformats.org/officeDocument/2006/relationships/slideLayout" Id="rId1"></Relationship></Relationships>
</file>

<file path=ppt/slides/_rels/slide20.xml.rels><?xml version="1.0" encoding="UTF-8" ?><Relationships xmlns="http://schemas.openxmlformats.org/package/2006/relationships"><Relationship Target="../media/image11.png" Type="http://schemas.openxmlformats.org/officeDocument/2006/relationships/image" Id="rId3"></Relationship><Relationship Target="../media/image25.png" Type="http://schemas.openxmlformats.org/officeDocument/2006/relationships/image" Id="rId2"></Relationship><Relationship Target="../slideLayouts/slideLayout41.xml" Type="http://schemas.openxmlformats.org/officeDocument/2006/relationships/slideLayout" Id="rId1"></Relationship></Relationships>
</file>

<file path=ppt/slides/_rels/slide21.xml.rels><?xml version="1.0" encoding="UTF-8" ?><Relationships xmlns="http://schemas.openxmlformats.org/package/2006/relationships"><Relationship Target="../media/image26.jpg" Type="http://schemas.openxmlformats.org/officeDocument/2006/relationships/image" Id="rId2"></Relationship><Relationship Target="../slideLayouts/slideLayout41.xml" Type="http://schemas.openxmlformats.org/officeDocument/2006/relationships/slideLayout" Id="rId1"></Relationship></Relationships>
</file>

<file path=ppt/slides/_rels/slide22.xml.rels><?xml version="1.0" encoding="UTF-8" ?><Relationships xmlns="http://schemas.openxmlformats.org/package/2006/relationships"><Relationship Target="../media/image28.jpeg" Type="http://schemas.openxmlformats.org/officeDocument/2006/relationships/image" Id="rId3"></Relationship><Relationship Target="../media/image27.jpeg" Type="http://schemas.openxmlformats.org/officeDocument/2006/relationships/image" Id="rId2"></Relationship><Relationship Target="../slideLayouts/slideLayout41.xml" Type="http://schemas.openxmlformats.org/officeDocument/2006/relationships/slideLayout" Id="rId1"></Relationship><Relationship Target="../media/image29.jpeg" Type="http://schemas.openxmlformats.org/officeDocument/2006/relationships/image" Id="rId4"></Relationship></Relationships>
</file>

<file path=ppt/slides/_rels/slide23.xml.rels><?xml version="1.0" encoding="UTF-8" ?><Relationships xmlns="http://schemas.openxmlformats.org/package/2006/relationships"><Relationship Target="../media/image30.png" Type="http://schemas.openxmlformats.org/officeDocument/2006/relationships/image" Id="rId2"></Relationship><Relationship Target="../slideLayouts/slideLayout41.xml" Type="http://schemas.openxmlformats.org/officeDocument/2006/relationships/slideLayout" Id="rId1"></Relationship></Relationships>
</file>

<file path=ppt/slides/_rels/slide24.xml.rels><?xml version="1.0" encoding="UTF-8" ?><Relationships xmlns="http://schemas.openxmlformats.org/package/2006/relationships"><Relationship Target="../media/image32.png" Type="http://schemas.openxmlformats.org/officeDocument/2006/relationships/image" Id="rId3"></Relationship><Relationship Target="../media/image31.png" Type="http://schemas.openxmlformats.org/officeDocument/2006/relationships/image" Id="rId2"></Relationship><Relationship Target="../slideLayouts/slideLayout41.xml" Type="http://schemas.openxmlformats.org/officeDocument/2006/relationships/slideLayout" Id="rId1"></Relationship><Relationship Target="../media/image11.png" Type="http://schemas.openxmlformats.org/officeDocument/2006/relationships/image" Id="rId4"></Relationship></Relationships>
</file>

<file path=ppt/slides/_rels/slide25.xml.rels><?xml version="1.0" encoding="UTF-8" ?><Relationships xmlns="http://schemas.openxmlformats.org/package/2006/relationships"><Relationship Target="../media/image34.jpeg" Type="http://schemas.openxmlformats.org/officeDocument/2006/relationships/image" Id="rId3"></Relationship><Relationship Target="../media/image33.jpeg" Type="http://schemas.openxmlformats.org/officeDocument/2006/relationships/image" Id="rId2"></Relationship><Relationship Target="../slideLayouts/slideLayout41.xml" Type="http://schemas.openxmlformats.org/officeDocument/2006/relationships/slideLayout" Id="rId1"></Relationship></Relationships>
</file>

<file path=ppt/slides/_rels/slide26.xml.rels><?xml version="1.0" encoding="UTF-8" ?><Relationships xmlns="http://schemas.openxmlformats.org/package/2006/relationships"><Relationship Target="../slideLayouts/slideLayout41.xml" Type="http://schemas.openxmlformats.org/officeDocument/2006/relationships/slideLayout" Id="rId1"></Relationship></Relationships>
</file>

<file path=ppt/slides/_rels/slide27.xml.rels><?xml version="1.0" encoding="UTF-8" ?><Relationships xmlns="http://schemas.openxmlformats.org/package/2006/relationships"><Relationship Target="../media/image11.png" Type="http://schemas.openxmlformats.org/officeDocument/2006/relationships/image" Id="rId3"></Relationship><Relationship Target="../media/image36.png" Type="http://schemas.openxmlformats.org/officeDocument/2006/relationships/image" Id="rId2"></Relationship><Relationship Target="../slideLayouts/slideLayout41.xml" Type="http://schemas.openxmlformats.org/officeDocument/2006/relationships/slideLayout" Id="rId1"></Relationship></Relationships>
</file>

<file path=ppt/slides/_rels/slide28.xml.rels><?xml version="1.0" encoding="UTF-8" ?><Relationships xmlns="http://schemas.openxmlformats.org/package/2006/relationships"><Relationship Target="../media/image38.jpeg" Type="http://schemas.openxmlformats.org/officeDocument/2006/relationships/image" Id="rId3"></Relationship><Relationship Target="../media/image37.jpeg" Type="http://schemas.openxmlformats.org/officeDocument/2006/relationships/image" Id="rId2"></Relationship><Relationship Target="../slideLayouts/slideLayout41.xml" Type="http://schemas.openxmlformats.org/officeDocument/2006/relationships/slideLayout" Id="rId1"></Relationship><Relationship Target="../media/image39.jpeg" Type="http://schemas.openxmlformats.org/officeDocument/2006/relationships/image" Id="rId4"></Relationship></Relationships>
</file>

<file path=ppt/slides/_rels/slide29.xml.rels><?xml version="1.0" encoding="UTF-8" ?><Relationships xmlns="http://schemas.openxmlformats.org/package/2006/relationships"><Relationship Target="../media/image41.jpeg" Type="http://schemas.openxmlformats.org/officeDocument/2006/relationships/image" Id="rId3"></Relationship><Relationship Target="../media/image40.jpeg" Type="http://schemas.openxmlformats.org/officeDocument/2006/relationships/image" Id="rId2"></Relationship><Relationship Target="../slideLayouts/slideLayout41.xml" Type="http://schemas.openxmlformats.org/officeDocument/2006/relationships/slideLayout" Id="rId1"></Relationship></Relationships>
</file>

<file path=ppt/slides/_rels/slide3.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_rels/slide30.xml.rels><?xml version="1.0" encoding="UTF-8" ?><Relationships xmlns="http://schemas.openxmlformats.org/package/2006/relationships"><Relationship Target="../media/image11.png" Type="http://schemas.openxmlformats.org/officeDocument/2006/relationships/image" Id="rId2"></Relationship><Relationship Target="../slideLayouts/slideLayout41.xml" Type="http://schemas.openxmlformats.org/officeDocument/2006/relationships/slideLayout" Id="rId1"></Relationship></Relationships>
</file>

<file path=ppt/slides/_rels/slide31.xml.rels><?xml version="1.0" encoding="UTF-8" ?><Relationships xmlns="http://schemas.openxmlformats.org/package/2006/relationships"><Relationship Target="../media/image11.png" Type="http://schemas.openxmlformats.org/officeDocument/2006/relationships/image" Id="rId3"></Relationship><Relationship TargetMode="External" Target="https://fire.venturacounty.gov/cert/" Type="http://schemas.openxmlformats.org/officeDocument/2006/relationships/hyperlink" Id="rId2"></Relationship><Relationship Target="../slideLayouts/slideLayout41.xml" Type="http://schemas.openxmlformats.org/officeDocument/2006/relationships/slideLayout" Id="rId1"></Relationship></Relationships>
</file>

<file path=ppt/slides/_rels/slide32.xml.rels><?xml version="1.0" encoding="UTF-8" ?><Relationships xmlns="http://schemas.openxmlformats.org/package/2006/relationships"><Relationship Target="../media/image11.png" Type="http://schemas.openxmlformats.org/officeDocument/2006/relationships/image" Id="rId2"></Relationship><Relationship Target="../slideLayouts/slideLayout41.xml" Type="http://schemas.openxmlformats.org/officeDocument/2006/relationships/slideLayout" Id="rId1"></Relationship></Relationships>
</file>

<file path=ppt/slides/_rels/slide4.xml.rels><?xml version="1.0" encoding="UTF-8" ?><Relationships xmlns="http://schemas.openxmlformats.org/package/2006/relationships"><Relationship Target="../slideLayouts/slideLayout13.xml" Type="http://schemas.openxmlformats.org/officeDocument/2006/relationships/slideLayout" Id="rId3"></Relationship><Relationship Target="../media/media1.mp4" Type="http://schemas.openxmlformats.org/officeDocument/2006/relationships/video" Id="rId2"></Relationship><Relationship Target="../media/media1.mp4" Type="http://schemas.microsoft.com/office/2007/relationships/media" Id="rId1"></Relationship><Relationship Target="../media/image8.png" Type="http://schemas.openxmlformats.org/officeDocument/2006/relationships/image" Id="rId4"></Relationship></Relationships>
</file>

<file path=ppt/slides/_rels/slide5.xml.rels><?xml version="1.0" encoding="UTF-8" ?><Relationships xmlns="http://schemas.openxmlformats.org/package/2006/relationships"><Relationship Target="../slideLayouts/slideLayout13.xml" Type="http://schemas.openxmlformats.org/officeDocument/2006/relationships/slideLayout" Id="rId3"></Relationship><Relationship Target="../media/media1.mp4" Type="http://schemas.openxmlformats.org/officeDocument/2006/relationships/video" Id="rId2"></Relationship><Relationship Target="../media/media1.mp4" Type="http://schemas.microsoft.com/office/2007/relationships/media" Id="rId1"></Relationship><Relationship Target="../media/image8.png" Type="http://schemas.openxmlformats.org/officeDocument/2006/relationships/image" Id="rId4"></Relationship></Relationships>
</file>

<file path=ppt/slides/_rels/slide6.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_rels/slide7.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_rels/slide8.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_rels/slide9.xml.rels><?xml version="1.0" encoding="UTF-8" ?><Relationships xmlns="http://schemas.openxmlformats.org/package/2006/relationships"><Relationship Target="../slideLayouts/slideLayout13.xml" Type="http://schemas.openxmlformats.org/officeDocument/2006/relationships/slideLayout" Id="rId1"></Relationshi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7F0B41A-75A7-CFBB-66D3-476459387B83}"/>
              </a:ext>
            </a:extLst>
          </p:cNvPr>
          <p:cNvSpPr>
            <a:spLocks noGrp="1" noChangeArrowheads="1"/>
          </p:cNvSpPr>
          <p:nvPr>
            <p:ph type="title"/>
          </p:nvPr>
        </p:nvSpPr>
        <p:spPr>
          <a:xfrm>
            <a:off x="1524000" y="76200"/>
            <a:ext cx="8724900" cy="1143000"/>
          </a:xfrm>
        </p:spPr>
        <p:txBody>
          <a:bodyPr/>
          <a:lstStyle/>
          <a:p>
            <a:r>
              <a:rPr lang="en-US" altLang="en-US" sz="4800" b="1" dirty="0"/>
              <a:t>CERT in Ventura County   </a:t>
            </a:r>
          </a:p>
        </p:txBody>
      </p:sp>
      <p:sp>
        <p:nvSpPr>
          <p:cNvPr id="78851" name="Content Placeholder 2">
            <a:extLst>
              <a:ext uri="{FF2B5EF4-FFF2-40B4-BE49-F238E27FC236}">
                <a16:creationId xmlns:a16="http://schemas.microsoft.com/office/drawing/2014/main" id="{15033FD1-2CB8-11EC-91CC-229E76AFA960}"/>
              </a:ext>
            </a:extLst>
          </p:cNvPr>
          <p:cNvSpPr>
            <a:spLocks noGrp="1" noChangeArrowheads="1"/>
          </p:cNvSpPr>
          <p:nvPr>
            <p:ph idx="1"/>
          </p:nvPr>
        </p:nvSpPr>
        <p:spPr>
          <a:xfrm>
            <a:off x="1676400" y="1600200"/>
            <a:ext cx="8991600" cy="4114800"/>
          </a:xfrm>
        </p:spPr>
        <p:txBody>
          <a:bodyPr/>
          <a:lstStyle/>
          <a:p>
            <a:pPr marL="0" indent="0">
              <a:buNone/>
              <a:defRPr/>
            </a:pPr>
            <a:r>
              <a:rPr lang="en-US" altLang="en-US" sz="3200" b="1" dirty="0"/>
              <a:t>A CERT trained person in Ventura County is:</a:t>
            </a:r>
          </a:p>
          <a:p>
            <a:pPr>
              <a:buFont typeface="Courier New" panose="02070309020205020404" pitchFamily="49" charset="0"/>
              <a:buChar char="o"/>
              <a:defRPr/>
            </a:pPr>
            <a:r>
              <a:rPr lang="en-US" altLang="en-US" sz="3200" b="1" dirty="0"/>
              <a:t>	Going to respond to help themselves, 	their friends, families, neighbors, co-	workers and even complete strangers	</a:t>
            </a:r>
          </a:p>
          <a:p>
            <a:pPr>
              <a:buFont typeface="Courier New" panose="02070309020205020404" pitchFamily="49" charset="0"/>
              <a:buChar char="o"/>
              <a:defRPr/>
            </a:pPr>
            <a:r>
              <a:rPr lang="en-US" altLang="en-US" sz="3200" b="1" dirty="0"/>
              <a:t>	A recognized “First Responder”</a:t>
            </a:r>
          </a:p>
          <a:p>
            <a:pPr>
              <a:buFont typeface="Courier New" panose="02070309020205020404" pitchFamily="49" charset="0"/>
              <a:buChar char="o"/>
              <a:defRPr/>
            </a:pPr>
            <a:r>
              <a:rPr lang="en-US" altLang="en-US" sz="3200" b="1" dirty="0"/>
              <a:t>	Better prepared and trained than the 	average citizen of our communities.</a:t>
            </a:r>
          </a:p>
          <a:p>
            <a:pPr marL="0" indent="0">
              <a:buNone/>
              <a:defRPr/>
            </a:pPr>
            <a:r>
              <a:rPr lang="en-US" altLang="en-US" sz="3600" dirty="0"/>
              <a:t>In most cases you will not be “Deployed”</a:t>
            </a:r>
          </a:p>
          <a:p>
            <a:pPr marL="0" indent="0">
              <a:buNone/>
              <a:defRPr/>
            </a:pPr>
            <a:r>
              <a:rPr lang="en-US" altLang="en-US" sz="3200" b="1"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0772-D037-4CB5-9735-1020C2C74709}"/>
              </a:ext>
            </a:extLst>
          </p:cNvPr>
          <p:cNvSpPr>
            <a:spLocks noGrp="1"/>
          </p:cNvSpPr>
          <p:nvPr>
            <p:ph type="title"/>
          </p:nvPr>
        </p:nvSpPr>
        <p:spPr/>
        <p:txBody>
          <a:bodyPr/>
          <a:lstStyle/>
          <a:p>
            <a:endParaRPr lang="en-US"/>
          </a:p>
        </p:txBody>
      </p:sp>
      <p:pic>
        <p:nvPicPr>
          <p:cNvPr id="4" name="People Like You">
            <a:hlinkClick r:id="" action="ppaction://media"/>
            <a:extLst>
              <a:ext uri="{FF2B5EF4-FFF2-40B4-BE49-F238E27FC236}">
                <a16:creationId xmlns:a16="http://schemas.microsoft.com/office/drawing/2014/main" id="{F168FFEF-AB08-C6E0-ED16-6BCD49870F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2025" y="7767"/>
            <a:ext cx="10391775" cy="6850233"/>
          </a:xfrm>
        </p:spPr>
      </p:pic>
    </p:spTree>
    <p:extLst>
      <p:ext uri="{BB962C8B-B14F-4D97-AF65-F5344CB8AC3E}">
        <p14:creationId xmlns:p14="http://schemas.microsoft.com/office/powerpoint/2010/main" val="306203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B72A-1D41-8E1E-D0A4-902627A853FD}"/>
              </a:ext>
            </a:extLst>
          </p:cNvPr>
          <p:cNvSpPr>
            <a:spLocks noGrp="1"/>
          </p:cNvSpPr>
          <p:nvPr>
            <p:ph type="title"/>
          </p:nvPr>
        </p:nvSpPr>
        <p:spPr>
          <a:xfrm>
            <a:off x="676275" y="324326"/>
            <a:ext cx="9020175" cy="1325563"/>
          </a:xfrm>
        </p:spPr>
        <p:txBody>
          <a:bodyPr>
            <a:normAutofit/>
          </a:bodyPr>
          <a:lstStyle/>
          <a:p>
            <a:pPr algn="ctr"/>
            <a:r>
              <a:rPr lang="en-US" sz="8000" b="1" dirty="0"/>
              <a:t>CLASS ONE</a:t>
            </a:r>
          </a:p>
        </p:txBody>
      </p:sp>
      <p:pic>
        <p:nvPicPr>
          <p:cNvPr id="4" name="Content Placeholder 3" descr="A white background with black text  Description automatically generated">
            <a:extLst>
              <a:ext uri="{FF2B5EF4-FFF2-40B4-BE49-F238E27FC236}">
                <a16:creationId xmlns:a16="http://schemas.microsoft.com/office/drawing/2014/main" id="{6DBEB8B4-45C6-E8A8-D02F-D3C26E3FE1AD}"/>
              </a:ext>
            </a:extLst>
          </p:cNvPr>
          <p:cNvPicPr>
            <a:picLocks noGrp="1" noChangeAspect="1"/>
          </p:cNvPicPr>
          <p:nvPr>
            <p:ph idx="1"/>
          </p:nvPr>
        </p:nvPicPr>
        <p:blipFill>
          <a:blip r:embed="rId2"/>
          <a:stretch>
            <a:fillRect/>
          </a:stretch>
        </p:blipFill>
        <p:spPr>
          <a:xfrm>
            <a:off x="2400850" y="1957310"/>
            <a:ext cx="7695650" cy="2943380"/>
          </a:xfrm>
          <a:prstGeom prst="rect">
            <a:avLst/>
          </a:prstGeom>
        </p:spPr>
      </p:pic>
      <p:pic>
        <p:nvPicPr>
          <p:cNvPr id="5" name="Picture 4">
            <a:extLst>
              <a:ext uri="{FF2B5EF4-FFF2-40B4-BE49-F238E27FC236}">
                <a16:creationId xmlns:a16="http://schemas.microsoft.com/office/drawing/2014/main" id="{97A9D657-CFF0-9C9A-7DB7-0A43745CD2B8}"/>
              </a:ext>
            </a:extLst>
          </p:cNvPr>
          <p:cNvPicPr>
            <a:picLocks noChangeAspect="1"/>
          </p:cNvPicPr>
          <p:nvPr/>
        </p:nvPicPr>
        <p:blipFill>
          <a:blip r:embed="rId3"/>
          <a:stretch>
            <a:fillRect/>
          </a:stretch>
        </p:blipFill>
        <p:spPr>
          <a:xfrm>
            <a:off x="8129587" y="324326"/>
            <a:ext cx="1876425" cy="1051560"/>
          </a:xfrm>
          <a:prstGeom prst="rect">
            <a:avLst/>
          </a:prstGeom>
        </p:spPr>
      </p:pic>
    </p:spTree>
    <p:extLst>
      <p:ext uri="{BB962C8B-B14F-4D97-AF65-F5344CB8AC3E}">
        <p14:creationId xmlns:p14="http://schemas.microsoft.com/office/powerpoint/2010/main" val="102429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32B3-566A-DD7C-F384-889B3F34CB4F}"/>
              </a:ext>
            </a:extLst>
          </p:cNvPr>
          <p:cNvSpPr>
            <a:spLocks noGrp="1"/>
          </p:cNvSpPr>
          <p:nvPr>
            <p:ph type="title"/>
          </p:nvPr>
        </p:nvSpPr>
        <p:spPr>
          <a:xfrm>
            <a:off x="515564" y="321813"/>
            <a:ext cx="9223443" cy="1325563"/>
          </a:xfrm>
        </p:spPr>
        <p:txBody>
          <a:bodyPr>
            <a:normAutofit/>
          </a:bodyPr>
          <a:lstStyle/>
          <a:p>
            <a:pPr algn="ctr"/>
            <a:r>
              <a:rPr lang="en-US" sz="8000" b="1" dirty="0"/>
              <a:t>CLASS TWO</a:t>
            </a:r>
          </a:p>
        </p:txBody>
      </p:sp>
      <p:sp>
        <p:nvSpPr>
          <p:cNvPr id="3" name="Content Placeholder 2">
            <a:extLst>
              <a:ext uri="{FF2B5EF4-FFF2-40B4-BE49-F238E27FC236}">
                <a16:creationId xmlns:a16="http://schemas.microsoft.com/office/drawing/2014/main" id="{5810229A-FBBD-2C75-0E5C-0E3A3D555BF4}"/>
              </a:ext>
            </a:extLst>
          </p:cNvPr>
          <p:cNvSpPr>
            <a:spLocks noGrp="1"/>
          </p:cNvSpPr>
          <p:nvPr>
            <p:ph idx="1"/>
          </p:nvPr>
        </p:nvSpPr>
        <p:spPr>
          <a:xfrm>
            <a:off x="685800" y="-107003"/>
            <a:ext cx="10396883" cy="4863830"/>
          </a:xfrm>
        </p:spPr>
        <p:txBody>
          <a:bodyPr/>
          <a:lstStyle/>
          <a:p>
            <a:pPr marL="0" marR="0" lvl="0" indent="0">
              <a:lnSpc>
                <a:spcPct val="107000"/>
              </a:lnSpc>
              <a:spcAft>
                <a:spcPts val="800"/>
              </a:spcAft>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              CERT Organization / Disaster Psychology</a:t>
            </a:r>
          </a:p>
          <a:p>
            <a:pPr marL="0" marR="0" lvl="0" indent="0">
              <a:lnSpc>
                <a:spcPct val="107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4" name="Picture 3" descr="A white background with black text  Description automatically generated">
            <a:extLst>
              <a:ext uri="{FF2B5EF4-FFF2-40B4-BE49-F238E27FC236}">
                <a16:creationId xmlns:a16="http://schemas.microsoft.com/office/drawing/2014/main" id="{A9A90614-A067-D737-E9A9-364FEF4C52CD}"/>
              </a:ext>
            </a:extLst>
          </p:cNvPr>
          <p:cNvPicPr>
            <a:picLocks noChangeAspect="1"/>
          </p:cNvPicPr>
          <p:nvPr/>
        </p:nvPicPr>
        <p:blipFill>
          <a:blip r:embed="rId2"/>
          <a:stretch>
            <a:fillRect/>
          </a:stretch>
        </p:blipFill>
        <p:spPr>
          <a:xfrm>
            <a:off x="1109317" y="2275287"/>
            <a:ext cx="8475690" cy="2878136"/>
          </a:xfrm>
          <a:prstGeom prst="rect">
            <a:avLst/>
          </a:prstGeom>
        </p:spPr>
      </p:pic>
      <p:pic>
        <p:nvPicPr>
          <p:cNvPr id="5" name="Picture 4" descr="A close-up of a white background  Description automatically generated">
            <a:extLst>
              <a:ext uri="{FF2B5EF4-FFF2-40B4-BE49-F238E27FC236}">
                <a16:creationId xmlns:a16="http://schemas.microsoft.com/office/drawing/2014/main" id="{E5D7ED1E-D5E4-0AB1-0FA4-CF41C84C6D73}"/>
              </a:ext>
            </a:extLst>
          </p:cNvPr>
          <p:cNvPicPr>
            <a:picLocks noChangeAspect="1"/>
          </p:cNvPicPr>
          <p:nvPr/>
        </p:nvPicPr>
        <p:blipFill>
          <a:blip r:embed="rId3"/>
          <a:stretch>
            <a:fillRect/>
          </a:stretch>
        </p:blipFill>
        <p:spPr>
          <a:xfrm>
            <a:off x="4812334" y="2275287"/>
            <a:ext cx="6440585" cy="3081571"/>
          </a:xfrm>
          <a:prstGeom prst="rect">
            <a:avLst/>
          </a:prstGeom>
        </p:spPr>
      </p:pic>
      <p:pic>
        <p:nvPicPr>
          <p:cNvPr id="6" name="Picture 5">
            <a:extLst>
              <a:ext uri="{FF2B5EF4-FFF2-40B4-BE49-F238E27FC236}">
                <a16:creationId xmlns:a16="http://schemas.microsoft.com/office/drawing/2014/main" id="{B5CA29B3-2EE8-21D9-4A0F-EB012F3208DA}"/>
              </a:ext>
            </a:extLst>
          </p:cNvPr>
          <p:cNvPicPr>
            <a:picLocks noChangeAspect="1"/>
          </p:cNvPicPr>
          <p:nvPr/>
        </p:nvPicPr>
        <p:blipFill>
          <a:blip r:embed="rId4"/>
          <a:stretch>
            <a:fillRect/>
          </a:stretch>
        </p:blipFill>
        <p:spPr>
          <a:xfrm>
            <a:off x="8124724" y="350003"/>
            <a:ext cx="1876425" cy="1051560"/>
          </a:xfrm>
          <a:prstGeom prst="rect">
            <a:avLst/>
          </a:prstGeom>
        </p:spPr>
      </p:pic>
    </p:spTree>
    <p:extLst>
      <p:ext uri="{BB962C8B-B14F-4D97-AF65-F5344CB8AC3E}">
        <p14:creationId xmlns:p14="http://schemas.microsoft.com/office/powerpoint/2010/main" val="271995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6C01-C241-2623-0F3F-2ED1A74EB8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960494-16D3-6B16-9E2A-0A518C3438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365125"/>
            <a:ext cx="5801784" cy="4351338"/>
          </a:xfrm>
          <a:prstGeom prst="rect">
            <a:avLst/>
          </a:prstGeom>
        </p:spPr>
      </p:pic>
      <p:pic>
        <p:nvPicPr>
          <p:cNvPr id="9" name="Picture 8">
            <a:extLst>
              <a:ext uri="{FF2B5EF4-FFF2-40B4-BE49-F238E27FC236}">
                <a16:creationId xmlns:a16="http://schemas.microsoft.com/office/drawing/2014/main" id="{DA2979EA-3045-B01B-2CE5-4E1385D02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429" y="2718645"/>
            <a:ext cx="5327515" cy="3995636"/>
          </a:xfrm>
          <a:prstGeom prst="rect">
            <a:avLst/>
          </a:prstGeom>
        </p:spPr>
      </p:pic>
    </p:spTree>
    <p:extLst>
      <p:ext uri="{BB962C8B-B14F-4D97-AF65-F5344CB8AC3E}">
        <p14:creationId xmlns:p14="http://schemas.microsoft.com/office/powerpoint/2010/main" val="3825478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6D75-A4A7-861F-6A40-B017BF8BE28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37F19FC-1AAB-F6E6-A4CA-09C99145ED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453" y="365125"/>
            <a:ext cx="5801784" cy="4351338"/>
          </a:xfrm>
          <a:prstGeom prst="rect">
            <a:avLst/>
          </a:prstGeom>
        </p:spPr>
      </p:pic>
      <p:pic>
        <p:nvPicPr>
          <p:cNvPr id="7" name="Picture 6">
            <a:extLst>
              <a:ext uri="{FF2B5EF4-FFF2-40B4-BE49-F238E27FC236}">
                <a16:creationId xmlns:a16="http://schemas.microsoft.com/office/drawing/2014/main" id="{AF9255F5-28FB-E5E4-0696-C310B7CB4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237" y="2227633"/>
            <a:ext cx="5590161" cy="4192621"/>
          </a:xfrm>
          <a:prstGeom prst="rect">
            <a:avLst/>
          </a:prstGeom>
        </p:spPr>
      </p:pic>
    </p:spTree>
    <p:extLst>
      <p:ext uri="{BB962C8B-B14F-4D97-AF65-F5344CB8AC3E}">
        <p14:creationId xmlns:p14="http://schemas.microsoft.com/office/powerpoint/2010/main" val="2896495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A919-318F-B0E1-072B-3DC708A6F25B}"/>
              </a:ext>
            </a:extLst>
          </p:cNvPr>
          <p:cNvSpPr>
            <a:spLocks noGrp="1"/>
          </p:cNvSpPr>
          <p:nvPr>
            <p:ph type="title"/>
          </p:nvPr>
        </p:nvSpPr>
        <p:spPr>
          <a:xfrm>
            <a:off x="-1186774" y="365125"/>
            <a:ext cx="12540574" cy="1325563"/>
          </a:xfrm>
        </p:spPr>
        <p:txBody>
          <a:bodyPr>
            <a:normAutofit/>
          </a:bodyPr>
          <a:lstStyle/>
          <a:p>
            <a:pPr algn="ctr"/>
            <a:r>
              <a:rPr lang="en-US" sz="8000" b="1" dirty="0"/>
              <a:t>CLASS THREE</a:t>
            </a:r>
          </a:p>
        </p:txBody>
      </p:sp>
      <p:sp>
        <p:nvSpPr>
          <p:cNvPr id="3" name="Content Placeholder 2">
            <a:extLst>
              <a:ext uri="{FF2B5EF4-FFF2-40B4-BE49-F238E27FC236}">
                <a16:creationId xmlns:a16="http://schemas.microsoft.com/office/drawing/2014/main" id="{DA7F5E08-BEDA-4897-5DEF-3BC0937CD613}"/>
              </a:ext>
            </a:extLst>
          </p:cNvPr>
          <p:cNvSpPr>
            <a:spLocks noGrp="1"/>
          </p:cNvSpPr>
          <p:nvPr>
            <p:ph idx="1"/>
          </p:nvPr>
        </p:nvSpPr>
        <p:spPr>
          <a:xfrm>
            <a:off x="685800" y="-155642"/>
            <a:ext cx="10396883" cy="4367719"/>
          </a:xfrm>
        </p:spPr>
        <p:txBody>
          <a:bodyPr/>
          <a:lstStyle/>
          <a:p>
            <a:pPr marL="0" indent="0" algn="ctr">
              <a:buNone/>
            </a:pPr>
            <a:r>
              <a:rPr lang="en-US" dirty="0"/>
              <a:t>Disaster Medical Part 1 / Patient Care / ID Life Threatening Conditions / Basic 1</a:t>
            </a:r>
            <a:r>
              <a:rPr lang="en-US" baseline="30000" dirty="0"/>
              <a:t>st</a:t>
            </a:r>
            <a:r>
              <a:rPr lang="en-US" dirty="0"/>
              <a:t> Aid / Signs of and Shock Treatment / Public Health / Treating AND Bandaging Wounds </a:t>
            </a:r>
          </a:p>
          <a:p>
            <a:pPr marL="0" indent="0" algn="ctr">
              <a:buNone/>
            </a:pPr>
            <a:endParaRPr lang="en-US" dirty="0"/>
          </a:p>
        </p:txBody>
      </p:sp>
      <p:pic>
        <p:nvPicPr>
          <p:cNvPr id="4" name="Picture 3" descr="A white background with black text  Description automatically generated">
            <a:extLst>
              <a:ext uri="{FF2B5EF4-FFF2-40B4-BE49-F238E27FC236}">
                <a16:creationId xmlns:a16="http://schemas.microsoft.com/office/drawing/2014/main" id="{E769AB44-57B0-3207-557F-50695AF97BA3}"/>
              </a:ext>
            </a:extLst>
          </p:cNvPr>
          <p:cNvPicPr>
            <a:picLocks noChangeAspect="1"/>
          </p:cNvPicPr>
          <p:nvPr/>
        </p:nvPicPr>
        <p:blipFill>
          <a:blip r:embed="rId2"/>
          <a:stretch>
            <a:fillRect/>
          </a:stretch>
        </p:blipFill>
        <p:spPr>
          <a:xfrm>
            <a:off x="3368884" y="2431437"/>
            <a:ext cx="6982460" cy="2811671"/>
          </a:xfrm>
          <a:prstGeom prst="rect">
            <a:avLst/>
          </a:prstGeom>
        </p:spPr>
      </p:pic>
      <p:pic>
        <p:nvPicPr>
          <p:cNvPr id="5" name="Picture 4">
            <a:extLst>
              <a:ext uri="{FF2B5EF4-FFF2-40B4-BE49-F238E27FC236}">
                <a16:creationId xmlns:a16="http://schemas.microsoft.com/office/drawing/2014/main" id="{4572E4DA-B775-1FCE-53D4-1830A74C3FDB}"/>
              </a:ext>
            </a:extLst>
          </p:cNvPr>
          <p:cNvPicPr>
            <a:picLocks noChangeAspect="1"/>
          </p:cNvPicPr>
          <p:nvPr/>
        </p:nvPicPr>
        <p:blipFill>
          <a:blip r:embed="rId3"/>
          <a:stretch>
            <a:fillRect/>
          </a:stretch>
        </p:blipFill>
        <p:spPr>
          <a:xfrm>
            <a:off x="8474919" y="365125"/>
            <a:ext cx="1876425" cy="1051560"/>
          </a:xfrm>
          <a:prstGeom prst="rect">
            <a:avLst/>
          </a:prstGeom>
        </p:spPr>
      </p:pic>
    </p:spTree>
    <p:extLst>
      <p:ext uri="{BB962C8B-B14F-4D97-AF65-F5344CB8AC3E}">
        <p14:creationId xmlns:p14="http://schemas.microsoft.com/office/powerpoint/2010/main" val="227986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3AFC-9924-8DEB-6BD6-3CE7D615D4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2B9A4F-D055-7D31-19FC-7E31893C93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003" y="701501"/>
            <a:ext cx="5914398" cy="2803178"/>
          </a:xfrm>
          <a:prstGeom prst="rect">
            <a:avLst/>
          </a:prstGeom>
        </p:spPr>
      </p:pic>
      <p:pic>
        <p:nvPicPr>
          <p:cNvPr id="6" name="ClipArt Placeholder 4">
            <a:extLst>
              <a:ext uri="{FF2B5EF4-FFF2-40B4-BE49-F238E27FC236}">
                <a16:creationId xmlns:a16="http://schemas.microsoft.com/office/drawing/2014/main" id="{1AF44B55-D813-7E6D-2862-2595800A7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497" y="1319584"/>
            <a:ext cx="6919278" cy="517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13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32C41ED-B0EC-8609-8705-B2A74A2085D3}"/>
              </a:ext>
            </a:extLst>
          </p:cNvPr>
          <p:cNvSpPr>
            <a:spLocks noGrp="1" noChangeArrowheads="1"/>
          </p:cNvSpPr>
          <p:nvPr>
            <p:ph type="title"/>
          </p:nvPr>
        </p:nvSpPr>
        <p:spPr>
          <a:xfrm>
            <a:off x="381000" y="-285750"/>
            <a:ext cx="10610850" cy="1797050"/>
          </a:xfrm>
        </p:spPr>
        <p:txBody>
          <a:bodyPr>
            <a:normAutofit/>
          </a:bodyPr>
          <a:lstStyle/>
          <a:p>
            <a:pPr eaLnBrk="1" fontAlgn="auto" hangingPunct="1">
              <a:spcAft>
                <a:spcPts val="0"/>
              </a:spcAft>
              <a:defRPr/>
            </a:pPr>
            <a:r>
              <a:rPr lang="en-US" altLang="en-US" sz="4800" b="1" dirty="0"/>
              <a:t>Treatment of an Injured Arm or Hand</a:t>
            </a:r>
            <a:endParaRPr lang="en-US" altLang="en-US" sz="5400" b="1" dirty="0"/>
          </a:p>
        </p:txBody>
      </p:sp>
      <p:sp>
        <p:nvSpPr>
          <p:cNvPr id="111619" name="Rectangle 3">
            <a:extLst>
              <a:ext uri="{FF2B5EF4-FFF2-40B4-BE49-F238E27FC236}">
                <a16:creationId xmlns:a16="http://schemas.microsoft.com/office/drawing/2014/main" id="{A3AF0555-057B-B10A-8DF1-074889C32E30}"/>
              </a:ext>
            </a:extLst>
          </p:cNvPr>
          <p:cNvSpPr>
            <a:spLocks noGrp="1" noChangeArrowheads="1"/>
          </p:cNvSpPr>
          <p:nvPr>
            <p:ph type="body" sz="half" idx="1"/>
          </p:nvPr>
        </p:nvSpPr>
        <p:spPr>
          <a:xfrm>
            <a:off x="457200" y="971550"/>
            <a:ext cx="5867400" cy="5429250"/>
          </a:xfrm>
        </p:spPr>
        <p:txBody>
          <a:bodyPr/>
          <a:lstStyle/>
          <a:p>
            <a:pPr marL="0" indent="0" eaLnBrk="1" hangingPunct="1">
              <a:buNone/>
            </a:pPr>
            <a:r>
              <a:rPr lang="en-US" altLang="en-US" sz="2800" b="1" dirty="0"/>
              <a:t>If possible place the arm in the “Pledge Allegiance” position</a:t>
            </a:r>
          </a:p>
          <a:p>
            <a:pPr marL="457200" lvl="1" indent="0" eaLnBrk="1" hangingPunct="1">
              <a:buNone/>
            </a:pPr>
            <a:r>
              <a:rPr lang="en-US" altLang="en-US" sz="2400" b="1" dirty="0"/>
              <a:t>Hand high</a:t>
            </a:r>
          </a:p>
          <a:p>
            <a:pPr marL="457200" lvl="1" indent="0" eaLnBrk="1" hangingPunct="1">
              <a:buNone/>
            </a:pPr>
            <a:r>
              <a:rPr lang="en-US" altLang="en-US" sz="2400" b="1" dirty="0"/>
              <a:t>Prepare for transport</a:t>
            </a:r>
          </a:p>
          <a:p>
            <a:pPr marL="457200" lvl="1" indent="0" eaLnBrk="1" hangingPunct="1">
              <a:buNone/>
            </a:pPr>
            <a:r>
              <a:rPr lang="en-US" altLang="en-US" sz="2400" b="1" dirty="0"/>
              <a:t>If unable to move</a:t>
            </a:r>
          </a:p>
          <a:p>
            <a:pPr marL="914400" lvl="2" indent="0" eaLnBrk="1" hangingPunct="1">
              <a:buNone/>
            </a:pPr>
            <a:r>
              <a:rPr lang="en-US" altLang="en-US" sz="2000" b="1" dirty="0"/>
              <a:t>Splint in the position found</a:t>
            </a:r>
          </a:p>
          <a:p>
            <a:pPr marL="0" indent="0" eaLnBrk="1" hangingPunct="1">
              <a:buNone/>
            </a:pPr>
            <a:r>
              <a:rPr lang="en-US" altLang="en-US" sz="2800" b="1" dirty="0"/>
              <a:t>To Finish - Apply sling &amp; binder</a:t>
            </a:r>
          </a:p>
        </p:txBody>
      </p:sp>
      <p:pic>
        <p:nvPicPr>
          <p:cNvPr id="111620" name="Picture 4" descr="Sling">
            <a:extLst>
              <a:ext uri="{FF2B5EF4-FFF2-40B4-BE49-F238E27FC236}">
                <a16:creationId xmlns:a16="http://schemas.microsoft.com/office/drawing/2014/main" id="{77B288A0-E2E3-78C6-4354-F9449DAE0074}"/>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019925" y="847725"/>
            <a:ext cx="3441700" cy="2581275"/>
          </a:xfrm>
          <a:noFill/>
          <a:extLst>
            <a:ext uri="{91240B29-F687-4F45-9708-019B960494DF}">
              <a14:hiddenLine xmlns:a14="http://schemas.microsoft.com/office/drawing/2010/main" w="12700">
                <a:solidFill>
                  <a:srgbClr val="000000"/>
                </a:solidFill>
                <a:miter lim="800000"/>
                <a:headEnd/>
                <a:tailEnd/>
              </a14:hiddenLine>
            </a:ext>
          </a:extLst>
        </p:spPr>
      </p:pic>
      <p:pic>
        <p:nvPicPr>
          <p:cNvPr id="111621" name="Picture 5" descr="Sling &amp; Binder">
            <a:extLst>
              <a:ext uri="{FF2B5EF4-FFF2-40B4-BE49-F238E27FC236}">
                <a16:creationId xmlns:a16="http://schemas.microsoft.com/office/drawing/2014/main" id="{AA8DC8AC-1C39-AEA3-DE4B-6DE1174F6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3543300"/>
            <a:ext cx="34417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1246C230-4E4C-9CE1-39A7-003947902A88}"/>
              </a:ext>
            </a:extLst>
          </p:cNvPr>
          <p:cNvSpPr>
            <a:spLocks noGrp="1" noChangeArrowheads="1"/>
          </p:cNvSpPr>
          <p:nvPr>
            <p:ph type="title"/>
          </p:nvPr>
        </p:nvSpPr>
        <p:spPr>
          <a:xfrm>
            <a:off x="2819401" y="0"/>
            <a:ext cx="7089775" cy="895350"/>
          </a:xfrm>
        </p:spPr>
        <p:txBody>
          <a:bodyPr/>
          <a:lstStyle/>
          <a:p>
            <a:pPr eaLnBrk="1" fontAlgn="auto" hangingPunct="1">
              <a:spcAft>
                <a:spcPts val="0"/>
              </a:spcAft>
              <a:defRPr/>
            </a:pPr>
            <a:r>
              <a:rPr lang="en-US" altLang="en-US" b="1" dirty="0"/>
              <a:t>   </a:t>
            </a:r>
            <a:r>
              <a:rPr lang="en-US" altLang="en-US" sz="4800" b="1" dirty="0"/>
              <a:t>Head Bandage</a:t>
            </a:r>
            <a:endParaRPr lang="en-US" altLang="en-US" b="1" dirty="0"/>
          </a:p>
        </p:txBody>
      </p:sp>
      <p:sp>
        <p:nvSpPr>
          <p:cNvPr id="103427" name="Rectangle 3">
            <a:extLst>
              <a:ext uri="{FF2B5EF4-FFF2-40B4-BE49-F238E27FC236}">
                <a16:creationId xmlns:a16="http://schemas.microsoft.com/office/drawing/2014/main" id="{160558E4-8917-BB4E-F98B-CEB1AB9B358F}"/>
              </a:ext>
            </a:extLst>
          </p:cNvPr>
          <p:cNvSpPr>
            <a:spLocks noGrp="1" noChangeArrowheads="1"/>
          </p:cNvSpPr>
          <p:nvPr>
            <p:ph sz="half" idx="1"/>
          </p:nvPr>
        </p:nvSpPr>
        <p:spPr>
          <a:xfrm>
            <a:off x="6423026" y="688975"/>
            <a:ext cx="4635499" cy="3257550"/>
          </a:xfrm>
        </p:spPr>
        <p:txBody>
          <a:bodyPr/>
          <a:lstStyle/>
          <a:p>
            <a:pPr marL="0" indent="0" eaLnBrk="1" hangingPunct="1">
              <a:buNone/>
            </a:pPr>
            <a:r>
              <a:rPr lang="en-US" altLang="en-US" b="1" dirty="0"/>
              <a:t>Use a triangular bandage</a:t>
            </a:r>
          </a:p>
          <a:p>
            <a:pPr marL="457200" lvl="1" indent="0" eaLnBrk="1" hangingPunct="1">
              <a:buNone/>
            </a:pPr>
            <a:r>
              <a:rPr lang="en-US" altLang="en-US" b="1" dirty="0"/>
              <a:t>Short tail in center</a:t>
            </a:r>
          </a:p>
          <a:p>
            <a:pPr marL="457200" lvl="1" indent="0" eaLnBrk="1" hangingPunct="1">
              <a:buNone/>
            </a:pPr>
            <a:r>
              <a:rPr lang="en-US" altLang="en-US" b="1" dirty="0"/>
              <a:t>Long tails around sides</a:t>
            </a:r>
          </a:p>
          <a:p>
            <a:pPr marL="914400" lvl="2" indent="0" eaLnBrk="1" hangingPunct="1">
              <a:buNone/>
            </a:pPr>
            <a:r>
              <a:rPr lang="en-US" altLang="en-US" b="1" dirty="0"/>
              <a:t>Long tails over short in back</a:t>
            </a:r>
          </a:p>
        </p:txBody>
      </p:sp>
      <p:sp>
        <p:nvSpPr>
          <p:cNvPr id="103428" name="Rectangle 4">
            <a:extLst>
              <a:ext uri="{FF2B5EF4-FFF2-40B4-BE49-F238E27FC236}">
                <a16:creationId xmlns:a16="http://schemas.microsoft.com/office/drawing/2014/main" id="{40BA422B-5DBA-7E6E-C4F1-4CC180FE31EF}"/>
              </a:ext>
            </a:extLst>
          </p:cNvPr>
          <p:cNvSpPr>
            <a:spLocks noGrp="1" noChangeArrowheads="1"/>
          </p:cNvSpPr>
          <p:nvPr>
            <p:ph sz="half" idx="2"/>
          </p:nvPr>
        </p:nvSpPr>
        <p:spPr>
          <a:xfrm>
            <a:off x="409575" y="3429000"/>
            <a:ext cx="5686425" cy="3733800"/>
          </a:xfrm>
        </p:spPr>
        <p:txBody>
          <a:bodyPr/>
          <a:lstStyle/>
          <a:p>
            <a:pPr marL="0" indent="0" eaLnBrk="1" hangingPunct="1">
              <a:buNone/>
            </a:pPr>
            <a:r>
              <a:rPr lang="en-US" altLang="en-US" b="1" dirty="0"/>
              <a:t>Crisscross long tails and bring to front and tie</a:t>
            </a:r>
          </a:p>
          <a:p>
            <a:pPr marL="0" indent="0" eaLnBrk="1" hangingPunct="1">
              <a:buNone/>
            </a:pPr>
            <a:r>
              <a:rPr lang="en-US" altLang="en-US" b="1" dirty="0"/>
              <a:t>Pull short tail tight and tuck</a:t>
            </a:r>
          </a:p>
        </p:txBody>
      </p:sp>
      <p:pic>
        <p:nvPicPr>
          <p:cNvPr id="103429" name="Picture 5" descr="Head Dressing">
            <a:extLst>
              <a:ext uri="{FF2B5EF4-FFF2-40B4-BE49-F238E27FC236}">
                <a16:creationId xmlns:a16="http://schemas.microsoft.com/office/drawing/2014/main" id="{4AE98DE6-B9FC-57F3-29C0-52B1EB80C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3429000"/>
            <a:ext cx="375285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descr="Head Dressing 2">
            <a:extLst>
              <a:ext uri="{FF2B5EF4-FFF2-40B4-BE49-F238E27FC236}">
                <a16:creationId xmlns:a16="http://schemas.microsoft.com/office/drawing/2014/main" id="{7EDBDDEC-AFC6-C97F-137B-680ABBD40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1" y="735013"/>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189E-7E29-F2A4-3B8A-4113792CF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EB81A-22B7-3812-FC48-49897F5241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E42034-3ABE-BCA2-78AC-427D70CD2643}"/>
              </a:ext>
            </a:extLst>
          </p:cNvPr>
          <p:cNvPicPr>
            <a:picLocks noGrp="1" noChangeAspect="1"/>
          </p:cNvPicPr>
          <p:nvPr>
            <p:ph idx="1"/>
          </p:nvPr>
        </p:nvPicPr>
        <p:blipFill>
          <a:blip r:embed="rId2"/>
          <a:stretch>
            <a:fillRect/>
          </a:stretch>
        </p:blipFill>
        <p:spPr bwMode="auto">
          <a:xfrm>
            <a:off x="1319213" y="-133351"/>
            <a:ext cx="9553574" cy="641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981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AA0E-B197-2EA3-A1EA-35F38104C5B2}"/>
              </a:ext>
            </a:extLst>
          </p:cNvPr>
          <p:cNvSpPr>
            <a:spLocks noGrp="1"/>
          </p:cNvSpPr>
          <p:nvPr>
            <p:ph type="title"/>
          </p:nvPr>
        </p:nvSpPr>
        <p:spPr>
          <a:xfrm>
            <a:off x="-352425" y="364092"/>
            <a:ext cx="10515600" cy="1325563"/>
          </a:xfrm>
        </p:spPr>
        <p:txBody>
          <a:bodyPr>
            <a:normAutofit/>
          </a:bodyPr>
          <a:lstStyle/>
          <a:p>
            <a:pPr algn="ctr"/>
            <a:r>
              <a:rPr lang="en-US" sz="8000" b="1" dirty="0"/>
              <a:t>CLASS FOUR</a:t>
            </a:r>
          </a:p>
        </p:txBody>
      </p:sp>
      <p:sp>
        <p:nvSpPr>
          <p:cNvPr id="3" name="Content Placeholder 2">
            <a:extLst>
              <a:ext uri="{FF2B5EF4-FFF2-40B4-BE49-F238E27FC236}">
                <a16:creationId xmlns:a16="http://schemas.microsoft.com/office/drawing/2014/main" id="{5BDE88DC-21C6-4947-A4CC-EE356D8A3025}"/>
              </a:ext>
            </a:extLst>
          </p:cNvPr>
          <p:cNvSpPr>
            <a:spLocks noGrp="1"/>
          </p:cNvSpPr>
          <p:nvPr>
            <p:ph idx="1"/>
          </p:nvPr>
        </p:nvSpPr>
        <p:spPr>
          <a:xfrm>
            <a:off x="685800" y="1186774"/>
            <a:ext cx="10396883" cy="2130359"/>
          </a:xfrm>
        </p:spPr>
        <p:txBody>
          <a:bodyPr>
            <a:normAutofit/>
          </a:bodyPr>
          <a:lstStyle/>
          <a:p>
            <a:pPr marL="0" indent="0" algn="ctr">
              <a:buNone/>
            </a:pPr>
            <a:r>
              <a:rPr lang="en-US" sz="3200" b="1" dirty="0"/>
              <a:t>Disaster Medical  – Part 2 / MCI /  Set Up Treatment Area / Hands Only CPR / START Triage</a:t>
            </a:r>
            <a:endParaRPr lang="en-US" sz="3200" dirty="0"/>
          </a:p>
        </p:txBody>
      </p:sp>
      <p:pic>
        <p:nvPicPr>
          <p:cNvPr id="4" name="Picture 3" descr="A white background with black text  Description automatically generated">
            <a:extLst>
              <a:ext uri="{FF2B5EF4-FFF2-40B4-BE49-F238E27FC236}">
                <a16:creationId xmlns:a16="http://schemas.microsoft.com/office/drawing/2014/main" id="{C7CEC35C-D8E2-D4B0-2BE0-2214670C304D}"/>
              </a:ext>
            </a:extLst>
          </p:cNvPr>
          <p:cNvPicPr>
            <a:picLocks noChangeAspect="1"/>
          </p:cNvPicPr>
          <p:nvPr/>
        </p:nvPicPr>
        <p:blipFill>
          <a:blip r:embed="rId2"/>
          <a:stretch>
            <a:fillRect/>
          </a:stretch>
        </p:blipFill>
        <p:spPr>
          <a:xfrm>
            <a:off x="3265199" y="2964273"/>
            <a:ext cx="7011035" cy="3222417"/>
          </a:xfrm>
          <a:prstGeom prst="rect">
            <a:avLst/>
          </a:prstGeom>
        </p:spPr>
      </p:pic>
      <p:pic>
        <p:nvPicPr>
          <p:cNvPr id="5" name="Picture 4">
            <a:extLst>
              <a:ext uri="{FF2B5EF4-FFF2-40B4-BE49-F238E27FC236}">
                <a16:creationId xmlns:a16="http://schemas.microsoft.com/office/drawing/2014/main" id="{8B568508-3E7F-0B8E-B12A-5232BC699C7C}"/>
              </a:ext>
            </a:extLst>
          </p:cNvPr>
          <p:cNvPicPr>
            <a:picLocks noChangeAspect="1"/>
          </p:cNvPicPr>
          <p:nvPr/>
        </p:nvPicPr>
        <p:blipFill>
          <a:blip r:embed="rId3"/>
          <a:stretch>
            <a:fillRect/>
          </a:stretch>
        </p:blipFill>
        <p:spPr>
          <a:xfrm>
            <a:off x="8173236" y="501093"/>
            <a:ext cx="1876425" cy="1051560"/>
          </a:xfrm>
          <a:prstGeom prst="rect">
            <a:avLst/>
          </a:prstGeom>
        </p:spPr>
      </p:pic>
    </p:spTree>
    <p:extLst>
      <p:ext uri="{BB962C8B-B14F-4D97-AF65-F5344CB8AC3E}">
        <p14:creationId xmlns:p14="http://schemas.microsoft.com/office/powerpoint/2010/main" val="94575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C6A2-8CC9-83EE-16BA-C6446F0521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FA1DCE-1879-82B2-A70D-5C45E5C6F3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846" y="512762"/>
            <a:ext cx="10552255" cy="5832475"/>
          </a:xfrm>
          <a:prstGeom prst="rect">
            <a:avLst/>
          </a:prstGeom>
        </p:spPr>
      </p:pic>
    </p:spTree>
    <p:extLst>
      <p:ext uri="{BB962C8B-B14F-4D97-AF65-F5344CB8AC3E}">
        <p14:creationId xmlns:p14="http://schemas.microsoft.com/office/powerpoint/2010/main" val="1535269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354B-AE0B-4618-1F57-97B00D9AC6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A2188EA-59A4-CDF2-FB30-3448BD3341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158" y="365125"/>
            <a:ext cx="4672542" cy="3504407"/>
          </a:xfrm>
          <a:prstGeom prst="rect">
            <a:avLst/>
          </a:prstGeom>
        </p:spPr>
      </p:pic>
      <p:pic>
        <p:nvPicPr>
          <p:cNvPr id="7" name="Picture 6">
            <a:extLst>
              <a:ext uri="{FF2B5EF4-FFF2-40B4-BE49-F238E27FC236}">
                <a16:creationId xmlns:a16="http://schemas.microsoft.com/office/drawing/2014/main" id="{A99A8EE0-6898-FC08-795B-FD5CBB9FA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54855"/>
            <a:ext cx="5153025" cy="3864769"/>
          </a:xfrm>
          <a:prstGeom prst="rect">
            <a:avLst/>
          </a:prstGeom>
        </p:spPr>
      </p:pic>
      <p:pic>
        <p:nvPicPr>
          <p:cNvPr id="9" name="Picture 8">
            <a:extLst>
              <a:ext uri="{FF2B5EF4-FFF2-40B4-BE49-F238E27FC236}">
                <a16:creationId xmlns:a16="http://schemas.microsoft.com/office/drawing/2014/main" id="{6AE0516A-E503-143F-1AF9-BA4953D86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431" y="3163092"/>
            <a:ext cx="4672543" cy="3504407"/>
          </a:xfrm>
          <a:prstGeom prst="rect">
            <a:avLst/>
          </a:prstGeom>
        </p:spPr>
      </p:pic>
    </p:spTree>
    <p:extLst>
      <p:ext uri="{BB962C8B-B14F-4D97-AF65-F5344CB8AC3E}">
        <p14:creationId xmlns:p14="http://schemas.microsoft.com/office/powerpoint/2010/main" val="22578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9B5F-6782-1CD7-1D13-94C13DFD179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98B3486-43D8-B627-A0A6-82CFAFBF67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14729"/>
            <a:ext cx="9906000" cy="688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623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34B1-8361-3BA1-A35B-7AAB96A62C53}"/>
              </a:ext>
            </a:extLst>
          </p:cNvPr>
          <p:cNvSpPr>
            <a:spLocks noGrp="1"/>
          </p:cNvSpPr>
          <p:nvPr>
            <p:ph type="title"/>
          </p:nvPr>
        </p:nvSpPr>
        <p:spPr>
          <a:xfrm>
            <a:off x="-95655" y="289094"/>
            <a:ext cx="10515600" cy="1325563"/>
          </a:xfrm>
        </p:spPr>
        <p:txBody>
          <a:bodyPr>
            <a:normAutofit/>
          </a:bodyPr>
          <a:lstStyle/>
          <a:p>
            <a:pPr algn="ctr"/>
            <a:r>
              <a:rPr lang="en-US" sz="8000" b="1" dirty="0"/>
              <a:t>CLASS FIVE</a:t>
            </a:r>
          </a:p>
        </p:txBody>
      </p:sp>
      <p:sp>
        <p:nvSpPr>
          <p:cNvPr id="3" name="Content Placeholder 2">
            <a:extLst>
              <a:ext uri="{FF2B5EF4-FFF2-40B4-BE49-F238E27FC236}">
                <a16:creationId xmlns:a16="http://schemas.microsoft.com/office/drawing/2014/main" id="{B6A86CB9-F5B2-3E19-AF18-C90320806195}"/>
              </a:ext>
            </a:extLst>
          </p:cNvPr>
          <p:cNvSpPr>
            <a:spLocks noGrp="1"/>
          </p:cNvSpPr>
          <p:nvPr>
            <p:ph idx="1"/>
          </p:nvPr>
        </p:nvSpPr>
        <p:spPr>
          <a:xfrm>
            <a:off x="466928" y="0"/>
            <a:ext cx="10654665" cy="4396901"/>
          </a:xfrm>
        </p:spPr>
        <p:txBody>
          <a:bodyPr/>
          <a:lstStyle/>
          <a:p>
            <a:pPr marL="0" marR="0" lvl="0" indent="0" algn="ctr">
              <a:lnSpc>
                <a:spcPct val="107000"/>
              </a:lnSpc>
              <a:spcAft>
                <a:spcPts val="800"/>
              </a:spcAft>
              <a:buNone/>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Fire Safety and Utility Controls / Small Fire Suppression / CERT &amp; Terrorism – CERT Kit Distribution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4" name="Picture 3" descr="A white background with black text  Description automatically generated">
            <a:extLst>
              <a:ext uri="{FF2B5EF4-FFF2-40B4-BE49-F238E27FC236}">
                <a16:creationId xmlns:a16="http://schemas.microsoft.com/office/drawing/2014/main" id="{E41D4A52-64E4-EB8A-9EAC-315B1141BA4C}"/>
              </a:ext>
            </a:extLst>
          </p:cNvPr>
          <p:cNvPicPr>
            <a:picLocks noChangeAspect="1"/>
          </p:cNvPicPr>
          <p:nvPr/>
        </p:nvPicPr>
        <p:blipFill>
          <a:blip r:embed="rId2"/>
          <a:stretch>
            <a:fillRect/>
          </a:stretch>
        </p:blipFill>
        <p:spPr>
          <a:xfrm>
            <a:off x="1438182" y="2474930"/>
            <a:ext cx="6953885" cy="2970696"/>
          </a:xfrm>
          <a:prstGeom prst="rect">
            <a:avLst/>
          </a:prstGeom>
        </p:spPr>
      </p:pic>
      <p:pic>
        <p:nvPicPr>
          <p:cNvPr id="5" name="Picture 4" descr="A white background with black text  Description automatically generated">
            <a:extLst>
              <a:ext uri="{FF2B5EF4-FFF2-40B4-BE49-F238E27FC236}">
                <a16:creationId xmlns:a16="http://schemas.microsoft.com/office/drawing/2014/main" id="{2F28D965-48E7-DBE6-E879-724077200F94}"/>
              </a:ext>
            </a:extLst>
          </p:cNvPr>
          <p:cNvPicPr>
            <a:picLocks noChangeAspect="1"/>
          </p:cNvPicPr>
          <p:nvPr/>
        </p:nvPicPr>
        <p:blipFill>
          <a:blip r:embed="rId3"/>
          <a:stretch>
            <a:fillRect/>
          </a:stretch>
        </p:blipFill>
        <p:spPr>
          <a:xfrm>
            <a:off x="6225882" y="2610350"/>
            <a:ext cx="6915785" cy="2699857"/>
          </a:xfrm>
          <a:prstGeom prst="rect">
            <a:avLst/>
          </a:prstGeom>
        </p:spPr>
      </p:pic>
      <p:pic>
        <p:nvPicPr>
          <p:cNvPr id="6" name="Picture 5">
            <a:extLst>
              <a:ext uri="{FF2B5EF4-FFF2-40B4-BE49-F238E27FC236}">
                <a16:creationId xmlns:a16="http://schemas.microsoft.com/office/drawing/2014/main" id="{5E15E7DD-43CC-8526-DE17-68EC8A1C55D6}"/>
              </a:ext>
            </a:extLst>
          </p:cNvPr>
          <p:cNvPicPr>
            <a:picLocks noChangeAspect="1"/>
          </p:cNvPicPr>
          <p:nvPr/>
        </p:nvPicPr>
        <p:blipFill>
          <a:blip r:embed="rId4"/>
          <a:stretch>
            <a:fillRect/>
          </a:stretch>
        </p:blipFill>
        <p:spPr>
          <a:xfrm>
            <a:off x="7930170" y="426095"/>
            <a:ext cx="1876425" cy="1051560"/>
          </a:xfrm>
          <a:prstGeom prst="rect">
            <a:avLst/>
          </a:prstGeom>
        </p:spPr>
      </p:pic>
    </p:spTree>
    <p:extLst>
      <p:ext uri="{BB962C8B-B14F-4D97-AF65-F5344CB8AC3E}">
        <p14:creationId xmlns:p14="http://schemas.microsoft.com/office/powerpoint/2010/main" val="337303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5D76-0BCC-C3F9-4E6F-D17BB5E3BB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BEEC8F-356E-3D40-7746-6C2B2FF3A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0208" y="365125"/>
            <a:ext cx="5801784" cy="4351338"/>
          </a:xfrm>
          <a:prstGeom prst="rect">
            <a:avLst/>
          </a:prstGeom>
        </p:spPr>
      </p:pic>
      <p:pic>
        <p:nvPicPr>
          <p:cNvPr id="9" name="Picture 8">
            <a:extLst>
              <a:ext uri="{FF2B5EF4-FFF2-40B4-BE49-F238E27FC236}">
                <a16:creationId xmlns:a16="http://schemas.microsoft.com/office/drawing/2014/main" id="{B7C2598A-9775-F7B2-7A64-701BE30F4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08" y="1801813"/>
            <a:ext cx="5801784" cy="4351338"/>
          </a:xfrm>
          <a:prstGeom prst="rect">
            <a:avLst/>
          </a:prstGeom>
        </p:spPr>
      </p:pic>
    </p:spTree>
    <p:extLst>
      <p:ext uri="{BB962C8B-B14F-4D97-AF65-F5344CB8AC3E}">
        <p14:creationId xmlns:p14="http://schemas.microsoft.com/office/powerpoint/2010/main" val="3072121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7B918D5-2F94-92EF-9247-E1C4ADA36DAF}"/>
              </a:ext>
            </a:extLst>
          </p:cNvPr>
          <p:cNvSpPr>
            <a:spLocks noGrp="1" noChangeArrowheads="1"/>
          </p:cNvSpPr>
          <p:nvPr>
            <p:ph type="title"/>
          </p:nvPr>
        </p:nvSpPr>
        <p:spPr>
          <a:xfrm>
            <a:off x="2743200" y="0"/>
            <a:ext cx="7772400" cy="1143000"/>
          </a:xfrm>
        </p:spPr>
        <p:txBody>
          <a:bodyPr/>
          <a:lstStyle/>
          <a:p>
            <a:pPr eaLnBrk="1" hangingPunct="1"/>
            <a:r>
              <a:rPr lang="en-US" altLang="en-US"/>
              <a:t>                        Utility Shut-Off</a:t>
            </a:r>
          </a:p>
        </p:txBody>
      </p:sp>
      <p:pic>
        <p:nvPicPr>
          <p:cNvPr id="121859" name="Image 3"/>
          <p:cNvPicPr>
            <a:picLocks noChangeAspect="true"/>
          </p:cNvPicPr>
          <p:nvPr/>
        </p:nvPicPr>
        <p:blipFill>
          <a:blip r:embed="rId2" cstate="print"/>
          <a:stretch>
            <a:fillRect/>
          </a:stretch>
        </p:blipFill>
        <p:spPr>
          <a:xfrm>
            <a:off x="582117" y="400844"/>
            <a:ext cx="9806066" cy="6056312"/>
          </a:xfrm>
          <a:prstGeom prst="rec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E599-A3CD-07D3-6DFD-EE8379D6F673}"/>
              </a:ext>
            </a:extLst>
          </p:cNvPr>
          <p:cNvSpPr>
            <a:spLocks noGrp="1"/>
          </p:cNvSpPr>
          <p:nvPr>
            <p:ph type="title"/>
          </p:nvPr>
        </p:nvSpPr>
        <p:spPr>
          <a:xfrm>
            <a:off x="523874" y="228123"/>
            <a:ext cx="8601075" cy="1325563"/>
          </a:xfrm>
        </p:spPr>
        <p:txBody>
          <a:bodyPr>
            <a:normAutofit/>
          </a:bodyPr>
          <a:lstStyle/>
          <a:p>
            <a:pPr algn="ctr"/>
            <a:r>
              <a:rPr lang="en-US" sz="8000" b="1" dirty="0"/>
              <a:t>CLASS SIX</a:t>
            </a:r>
          </a:p>
        </p:txBody>
      </p:sp>
      <p:sp>
        <p:nvSpPr>
          <p:cNvPr id="3" name="Content Placeholder 2">
            <a:extLst>
              <a:ext uri="{FF2B5EF4-FFF2-40B4-BE49-F238E27FC236}">
                <a16:creationId xmlns:a16="http://schemas.microsoft.com/office/drawing/2014/main" id="{AD28311B-B693-9391-9E4E-9C74A9A208F1}"/>
              </a:ext>
            </a:extLst>
          </p:cNvPr>
          <p:cNvSpPr>
            <a:spLocks noGrp="1"/>
          </p:cNvSpPr>
          <p:nvPr>
            <p:ph idx="1"/>
          </p:nvPr>
        </p:nvSpPr>
        <p:spPr>
          <a:xfrm>
            <a:off x="685800" y="1314450"/>
            <a:ext cx="10396883" cy="1707551"/>
          </a:xfrm>
        </p:spPr>
        <p:txBody>
          <a:bodyPr>
            <a:normAutofit fontScale="92500"/>
          </a:bodyPr>
          <a:lstStyle/>
          <a:p>
            <a:pPr marL="0" indent="0" algn="ctr">
              <a:buNone/>
            </a:pPr>
            <a:r>
              <a:rPr lang="en-US" sz="3600" b="1" dirty="0"/>
              <a:t>Light Search &amp; Rescue / Cribbing and Lifting / Patient Movement / Course Review &amp; Drill Introduction</a:t>
            </a:r>
            <a:endParaRPr lang="en-US" sz="3600" dirty="0"/>
          </a:p>
        </p:txBody>
      </p:sp>
      <p:pic>
        <p:nvPicPr>
          <p:cNvPr id="4" name="Picture 3" descr="A close-up of a white background  Description automatically generated">
            <a:extLst>
              <a:ext uri="{FF2B5EF4-FFF2-40B4-BE49-F238E27FC236}">
                <a16:creationId xmlns:a16="http://schemas.microsoft.com/office/drawing/2014/main" id="{6B877586-CD21-E6B1-AF1D-9CED985751DE}"/>
              </a:ext>
            </a:extLst>
          </p:cNvPr>
          <p:cNvPicPr>
            <a:picLocks noChangeAspect="1"/>
          </p:cNvPicPr>
          <p:nvPr/>
        </p:nvPicPr>
        <p:blipFill>
          <a:blip r:embed="rId2"/>
          <a:stretch>
            <a:fillRect/>
          </a:stretch>
        </p:blipFill>
        <p:spPr>
          <a:xfrm>
            <a:off x="2595245" y="2802926"/>
            <a:ext cx="7001510" cy="3154962"/>
          </a:xfrm>
          <a:prstGeom prst="rect">
            <a:avLst/>
          </a:prstGeom>
        </p:spPr>
      </p:pic>
      <p:pic>
        <p:nvPicPr>
          <p:cNvPr id="5" name="Picture 4">
            <a:extLst>
              <a:ext uri="{FF2B5EF4-FFF2-40B4-BE49-F238E27FC236}">
                <a16:creationId xmlns:a16="http://schemas.microsoft.com/office/drawing/2014/main" id="{8F3068D9-D22C-8DDC-CE08-85BA3D127C11}"/>
              </a:ext>
            </a:extLst>
          </p:cNvPr>
          <p:cNvPicPr>
            <a:picLocks noChangeAspect="1"/>
          </p:cNvPicPr>
          <p:nvPr/>
        </p:nvPicPr>
        <p:blipFill>
          <a:blip r:embed="rId3"/>
          <a:stretch>
            <a:fillRect/>
          </a:stretch>
        </p:blipFill>
        <p:spPr>
          <a:xfrm>
            <a:off x="7662862" y="365124"/>
            <a:ext cx="1876425" cy="1051560"/>
          </a:xfrm>
          <a:prstGeom prst="rect">
            <a:avLst/>
          </a:prstGeom>
        </p:spPr>
      </p:pic>
    </p:spTree>
    <p:extLst>
      <p:ext uri="{BB962C8B-B14F-4D97-AF65-F5344CB8AC3E}">
        <p14:creationId xmlns:p14="http://schemas.microsoft.com/office/powerpoint/2010/main" val="2676506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E580-CA7B-8B7B-83D8-87C23E80D8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D6C395B-97EB-2A1F-EA02-24605440F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141" y="282575"/>
            <a:ext cx="4439709" cy="3329782"/>
          </a:xfrm>
          <a:prstGeom prst="rect">
            <a:avLst/>
          </a:prstGeom>
        </p:spPr>
      </p:pic>
      <p:pic>
        <p:nvPicPr>
          <p:cNvPr id="7" name="Picture 6">
            <a:extLst>
              <a:ext uri="{FF2B5EF4-FFF2-40B4-BE49-F238E27FC236}">
                <a16:creationId xmlns:a16="http://schemas.microsoft.com/office/drawing/2014/main" id="{99381283-2D13-3AFD-4FA0-6E8718E3F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874" y="367507"/>
            <a:ext cx="5639859" cy="4229894"/>
          </a:xfrm>
          <a:prstGeom prst="rect">
            <a:avLst/>
          </a:prstGeom>
        </p:spPr>
      </p:pic>
      <p:pic>
        <p:nvPicPr>
          <p:cNvPr id="9" name="Picture 8">
            <a:extLst>
              <a:ext uri="{FF2B5EF4-FFF2-40B4-BE49-F238E27FC236}">
                <a16:creationId xmlns:a16="http://schemas.microsoft.com/office/drawing/2014/main" id="{533FE1B4-0A58-DD63-FF03-F78DF02BC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739" y="3367882"/>
            <a:ext cx="4276724" cy="3207543"/>
          </a:xfrm>
          <a:prstGeom prst="rect">
            <a:avLst/>
          </a:prstGeom>
        </p:spPr>
      </p:pic>
    </p:spTree>
    <p:extLst>
      <p:ext uri="{BB962C8B-B14F-4D97-AF65-F5344CB8AC3E}">
        <p14:creationId xmlns:p14="http://schemas.microsoft.com/office/powerpoint/2010/main" val="174235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39A9-ED3E-DFA1-5B88-696417141F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CE9229D-C0D6-89EE-98C8-ACD125A8A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08" y="206375"/>
            <a:ext cx="5801784" cy="4351338"/>
          </a:xfrm>
          <a:prstGeom prst="rect">
            <a:avLst/>
          </a:prstGeom>
        </p:spPr>
      </p:pic>
      <p:pic>
        <p:nvPicPr>
          <p:cNvPr id="7" name="Picture 6">
            <a:extLst>
              <a:ext uri="{FF2B5EF4-FFF2-40B4-BE49-F238E27FC236}">
                <a16:creationId xmlns:a16="http://schemas.microsoft.com/office/drawing/2014/main" id="{6AB5CF1D-9C9A-CEF4-7659-583232E2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325" y="2266950"/>
            <a:ext cx="5537200" cy="4152900"/>
          </a:xfrm>
          <a:prstGeom prst="rect">
            <a:avLst/>
          </a:prstGeom>
        </p:spPr>
      </p:pic>
    </p:spTree>
    <p:extLst>
      <p:ext uri="{BB962C8B-B14F-4D97-AF65-F5344CB8AC3E}">
        <p14:creationId xmlns:p14="http://schemas.microsoft.com/office/powerpoint/2010/main" val="2568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A1C1-95C9-FB2B-07CE-F9E71A8AFC21}"/>
              </a:ext>
            </a:extLst>
          </p:cNvPr>
          <p:cNvSpPr>
            <a:spLocks noGrp="1"/>
          </p:cNvSpPr>
          <p:nvPr>
            <p:ph type="title"/>
          </p:nvPr>
        </p:nvSpPr>
        <p:spPr>
          <a:xfrm>
            <a:off x="1524000" y="76200"/>
            <a:ext cx="10363200" cy="914400"/>
          </a:xfrm>
        </p:spPr>
        <p:txBody>
          <a:bodyPr/>
          <a:lstStyle/>
          <a:p>
            <a:endParaRPr lang="en-US" dirty="0"/>
          </a:p>
        </p:txBody>
      </p:sp>
      <p:sp>
        <p:nvSpPr>
          <p:cNvPr id="3" name="Content Placeholder 2">
            <a:extLst>
              <a:ext uri="{FF2B5EF4-FFF2-40B4-BE49-F238E27FC236}">
                <a16:creationId xmlns:a16="http://schemas.microsoft.com/office/drawing/2014/main" id="{E5FE8B4C-9468-A0EB-980C-9ADFA1B3C3F5}"/>
              </a:ext>
            </a:extLst>
          </p:cNvPr>
          <p:cNvSpPr>
            <a:spLocks noGrp="1"/>
          </p:cNvSpPr>
          <p:nvPr>
            <p:ph idx="1"/>
          </p:nvPr>
        </p:nvSpPr>
        <p:spPr>
          <a:xfrm>
            <a:off x="247650" y="1123950"/>
            <a:ext cx="11849100" cy="4895850"/>
          </a:xfrm>
        </p:spPr>
        <p:txBody>
          <a:bodyPr/>
          <a:lstStyle/>
          <a:p>
            <a:pPr marL="0" indent="0" algn="ctr">
              <a:buNone/>
            </a:pPr>
            <a:r>
              <a:rPr lang="en-US" sz="6600" b="1" dirty="0"/>
              <a:t>WHY SHOULD YOU AND EVERYONE YOU KNOW TAKE THE CERT TRAINING?</a:t>
            </a:r>
          </a:p>
          <a:p>
            <a:pPr marL="0" indent="0" algn="ctr">
              <a:buNone/>
            </a:pPr>
            <a:r>
              <a:rPr lang="en-US" sz="6600" b="1" dirty="0"/>
              <a:t>Because you don’t want </a:t>
            </a:r>
          </a:p>
          <a:p>
            <a:pPr marL="0" indent="0" algn="ctr">
              <a:buNone/>
            </a:pPr>
            <a:r>
              <a:rPr lang="en-US" sz="6600" b="1" dirty="0"/>
              <a:t>to be this guy!</a:t>
            </a:r>
          </a:p>
        </p:txBody>
      </p:sp>
    </p:spTree>
    <p:extLst>
      <p:ext uri="{BB962C8B-B14F-4D97-AF65-F5344CB8AC3E}">
        <p14:creationId xmlns:p14="http://schemas.microsoft.com/office/powerpoint/2010/main" val="129556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4705-1B61-C084-DB42-8209D37D8AB6}"/>
              </a:ext>
            </a:extLst>
          </p:cNvPr>
          <p:cNvSpPr>
            <a:spLocks noGrp="1"/>
          </p:cNvSpPr>
          <p:nvPr>
            <p:ph type="title"/>
          </p:nvPr>
        </p:nvSpPr>
        <p:spPr>
          <a:xfrm>
            <a:off x="466724" y="260350"/>
            <a:ext cx="8924925" cy="1325563"/>
          </a:xfrm>
        </p:spPr>
        <p:txBody>
          <a:bodyPr>
            <a:normAutofit/>
          </a:bodyPr>
          <a:lstStyle/>
          <a:p>
            <a:pPr algn="ctr"/>
            <a:r>
              <a:rPr lang="en-US" sz="8000" b="1" dirty="0"/>
              <a:t>FINAL CLASS DRILL</a:t>
            </a:r>
          </a:p>
        </p:txBody>
      </p:sp>
      <p:sp>
        <p:nvSpPr>
          <p:cNvPr id="10" name="Content Placeholder 9">
            <a:extLst>
              <a:ext uri="{FF2B5EF4-FFF2-40B4-BE49-F238E27FC236}">
                <a16:creationId xmlns:a16="http://schemas.microsoft.com/office/drawing/2014/main" id="{85F3EB0B-6ABF-2407-13D6-FC110163C36C}"/>
              </a:ext>
            </a:extLst>
          </p:cNvPr>
          <p:cNvSpPr>
            <a:spLocks noGrp="1"/>
          </p:cNvSpPr>
          <p:nvPr>
            <p:ph idx="1"/>
          </p:nvPr>
        </p:nvSpPr>
        <p:spPr/>
        <p:txBody>
          <a:bodyPr>
            <a:normAutofit fontScale="85000" lnSpcReduction="20000"/>
          </a:bodyPr>
          <a:lstStyle/>
          <a:p>
            <a:pPr marL="0" indent="0" algn="ctr">
              <a:buNone/>
            </a:pPr>
            <a:r>
              <a:rPr lang="en-US" sz="4000" b="1" dirty="0"/>
              <a:t>Final Exam / Disaster Simulation (4 hours)</a:t>
            </a:r>
          </a:p>
          <a:p>
            <a:pPr marL="457200" marR="0">
              <a:lnSpc>
                <a:spcPct val="106000"/>
              </a:lnSpc>
              <a:spcAft>
                <a:spcPts val="800"/>
              </a:spcAft>
              <a:buNone/>
            </a:pPr>
            <a:r>
              <a:rPr lang="en-US" sz="3600" b="1" kern="100" dirty="0">
                <a:effectLst/>
                <a:latin typeface="Aptos" panose="020B0004020202020204" pitchFamily="34" charset="0"/>
                <a:ea typeface="Aptos" panose="020B0004020202020204" pitchFamily="34" charset="0"/>
                <a:cs typeface="ADLaM Display" panose="02010000000000000000" pitchFamily="2" charset="0"/>
              </a:rPr>
              <a:t>  The scenario for the drill is that a significant earthquake has damaged buildings injuring people that are stuck, confined, lost or trapped in facilities at the drill grounds.  In addition, there are multiple fires and heavy objects to be lifted to free subjects.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buNone/>
            </a:pPr>
            <a:endParaRPr lang="en-US" sz="3600" dirty="0"/>
          </a:p>
        </p:txBody>
      </p:sp>
      <p:pic>
        <p:nvPicPr>
          <p:cNvPr id="11" name="Picture 10">
            <a:extLst>
              <a:ext uri="{FF2B5EF4-FFF2-40B4-BE49-F238E27FC236}">
                <a16:creationId xmlns:a16="http://schemas.microsoft.com/office/drawing/2014/main" id="{B8DD7A8D-9253-01CE-B75A-83734D494FD3}"/>
              </a:ext>
            </a:extLst>
          </p:cNvPr>
          <p:cNvPicPr>
            <a:picLocks noChangeAspect="1"/>
          </p:cNvPicPr>
          <p:nvPr/>
        </p:nvPicPr>
        <p:blipFill>
          <a:blip r:embed="rId2"/>
          <a:stretch>
            <a:fillRect/>
          </a:stretch>
        </p:blipFill>
        <p:spPr>
          <a:xfrm>
            <a:off x="9391649" y="397351"/>
            <a:ext cx="1876425" cy="1051560"/>
          </a:xfrm>
          <a:prstGeom prst="rect">
            <a:avLst/>
          </a:prstGeom>
        </p:spPr>
      </p:pic>
    </p:spTree>
    <p:extLst>
      <p:ext uri="{BB962C8B-B14F-4D97-AF65-F5344CB8AC3E}">
        <p14:creationId xmlns:p14="http://schemas.microsoft.com/office/powerpoint/2010/main" val="342981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2E6C-E700-D411-93D0-83588E41EBE3}"/>
              </a:ext>
            </a:extLst>
          </p:cNvPr>
          <p:cNvSpPr>
            <a:spLocks noGrp="1"/>
          </p:cNvSpPr>
          <p:nvPr>
            <p:ph type="title"/>
          </p:nvPr>
        </p:nvSpPr>
        <p:spPr>
          <a:xfrm>
            <a:off x="838200" y="0"/>
            <a:ext cx="10515600" cy="1343026"/>
          </a:xfrm>
        </p:spPr>
        <p:txBody>
          <a:bodyPr>
            <a:normAutofit/>
          </a:bodyPr>
          <a:lstStyle/>
          <a:p>
            <a:r>
              <a:rPr lang="en-US" sz="6000" b="1" dirty="0"/>
              <a:t>Local Class Requirements  </a:t>
            </a:r>
          </a:p>
        </p:txBody>
      </p:sp>
      <p:sp>
        <p:nvSpPr>
          <p:cNvPr id="3" name="Content Placeholder 2">
            <a:extLst>
              <a:ext uri="{FF2B5EF4-FFF2-40B4-BE49-F238E27FC236}">
                <a16:creationId xmlns:a16="http://schemas.microsoft.com/office/drawing/2014/main" id="{8B27ECB2-41A3-5FA1-668C-0B9C63BD0659}"/>
              </a:ext>
            </a:extLst>
          </p:cNvPr>
          <p:cNvSpPr>
            <a:spLocks noGrp="1"/>
          </p:cNvSpPr>
          <p:nvPr>
            <p:ph idx="1"/>
          </p:nvPr>
        </p:nvSpPr>
        <p:spPr>
          <a:xfrm>
            <a:off x="1123950" y="581025"/>
            <a:ext cx="10868024" cy="5410200"/>
          </a:xfrm>
        </p:spPr>
        <p:txBody>
          <a:bodyPr>
            <a:normAutofit/>
          </a:bodyPr>
          <a:lstStyle/>
          <a:p>
            <a:pPr marL="0" indent="0">
              <a:buNone/>
            </a:pPr>
            <a:r>
              <a:rPr lang="en-US" sz="2400" dirty="0"/>
              <a:t>A suitable location to conduct the class</a:t>
            </a:r>
          </a:p>
          <a:p>
            <a:pPr marL="0" indent="0">
              <a:buNone/>
            </a:pPr>
            <a:r>
              <a:rPr lang="en-US" sz="2400" dirty="0"/>
              <a:t>A person to be for promoting, organizing and tracking the class</a:t>
            </a:r>
          </a:p>
          <a:p>
            <a:pPr marL="0" indent="0">
              <a:buNone/>
            </a:pPr>
            <a:r>
              <a:rPr lang="en-US" sz="2400" dirty="0"/>
              <a:t>Minimum of 25 students required to conduct the class</a:t>
            </a:r>
          </a:p>
          <a:p>
            <a:pPr marL="0" indent="0">
              <a:buNone/>
            </a:pPr>
            <a:r>
              <a:rPr lang="en-US" sz="2400" dirty="0"/>
              <a:t>The classes meet once a week, evenings, for 6 weeks. Classes are 3 hours. </a:t>
            </a:r>
          </a:p>
          <a:p>
            <a:pPr marL="0" indent="0">
              <a:buNone/>
            </a:pPr>
            <a:r>
              <a:rPr lang="en-US" sz="2400" dirty="0"/>
              <a:t>Drill on Saturday for 4 hours. </a:t>
            </a:r>
          </a:p>
          <a:p>
            <a:pPr marL="0" indent="0">
              <a:buNone/>
            </a:pPr>
            <a:r>
              <a:rPr lang="en-US" sz="2400" dirty="0"/>
              <a:t>To complete the course, you must attend every class</a:t>
            </a:r>
          </a:p>
          <a:p>
            <a:pPr marL="0" indent="0">
              <a:buNone/>
            </a:pPr>
            <a:r>
              <a:rPr lang="en-US" sz="2400" dirty="0"/>
              <a:t>The class is free and intended for adults (Some exceptions are possible)</a:t>
            </a:r>
          </a:p>
          <a:p>
            <a:pPr marL="0" indent="0">
              <a:buNone/>
            </a:pPr>
            <a:r>
              <a:rPr lang="en-US" sz="2400" dirty="0">
                <a:solidFill>
                  <a:srgbClr val="00B0F0"/>
                </a:solidFill>
                <a:hlinkClick r:id="rId2">
                  <a:extLst>
                    <a:ext uri="{A12FA001-AC4F-418D-AE19-62706E023703}">
                      <ahyp:hlinkClr xmlns:ahyp="http://schemas.microsoft.com/office/drawing/2018/hyperlinkcolor" val="tx"/>
                    </a:ext>
                  </a:extLst>
                </a:hlinkClick>
              </a:rPr>
              <a:t>https://fire.venturacounty.gov/cert/</a:t>
            </a:r>
            <a:r>
              <a:rPr lang="en-US" sz="2400" dirty="0">
                <a:solidFill>
                  <a:srgbClr val="00B0F0"/>
                </a:solidFill>
              </a:rPr>
              <a:t> </a:t>
            </a:r>
          </a:p>
        </p:txBody>
      </p:sp>
      <p:pic>
        <p:nvPicPr>
          <p:cNvPr id="5" name="Picture 4">
            <a:extLst>
              <a:ext uri="{FF2B5EF4-FFF2-40B4-BE49-F238E27FC236}">
                <a16:creationId xmlns:a16="http://schemas.microsoft.com/office/drawing/2014/main" id="{5FB4E741-4346-35CE-E14F-EEE7D7E1E999}"/>
              </a:ext>
            </a:extLst>
          </p:cNvPr>
          <p:cNvPicPr>
            <a:picLocks noChangeAspect="1"/>
          </p:cNvPicPr>
          <p:nvPr/>
        </p:nvPicPr>
        <p:blipFill>
          <a:blip r:embed="rId3"/>
          <a:stretch>
            <a:fillRect/>
          </a:stretch>
        </p:blipFill>
        <p:spPr>
          <a:xfrm>
            <a:off x="9496424" y="145733"/>
            <a:ext cx="1876425" cy="1051560"/>
          </a:xfrm>
          <a:prstGeom prst="rect">
            <a:avLst/>
          </a:prstGeom>
        </p:spPr>
      </p:pic>
    </p:spTree>
    <p:extLst>
      <p:ext uri="{BB962C8B-B14F-4D97-AF65-F5344CB8AC3E}">
        <p14:creationId xmlns:p14="http://schemas.microsoft.com/office/powerpoint/2010/main" val="3499494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CD67-25E1-4561-C497-6994B6AB3B57}"/>
              </a:ext>
            </a:extLst>
          </p:cNvPr>
          <p:cNvSpPr>
            <a:spLocks noGrp="1"/>
          </p:cNvSpPr>
          <p:nvPr>
            <p:ph type="title"/>
          </p:nvPr>
        </p:nvSpPr>
        <p:spPr>
          <a:xfrm>
            <a:off x="962025" y="161926"/>
            <a:ext cx="10120658" cy="1428749"/>
          </a:xfrm>
        </p:spPr>
        <p:txBody>
          <a:bodyPr/>
          <a:lstStyle/>
          <a:p>
            <a:r>
              <a:rPr lang="en-US" dirty="0"/>
              <a:t>QUESTIONS AND DISCUSSION</a:t>
            </a:r>
          </a:p>
        </p:txBody>
      </p:sp>
      <p:sp>
        <p:nvSpPr>
          <p:cNvPr id="3" name="Content Placeholder 2">
            <a:extLst>
              <a:ext uri="{FF2B5EF4-FFF2-40B4-BE49-F238E27FC236}">
                <a16:creationId xmlns:a16="http://schemas.microsoft.com/office/drawing/2014/main" id="{20BB6C42-BA38-9EF3-E9A1-8A7A04B80A77}"/>
              </a:ext>
            </a:extLst>
          </p:cNvPr>
          <p:cNvSpPr>
            <a:spLocks noGrp="1"/>
          </p:cNvSpPr>
          <p:nvPr>
            <p:ph idx="1"/>
          </p:nvPr>
        </p:nvSpPr>
        <p:spPr>
          <a:xfrm>
            <a:off x="1109317" y="1590674"/>
            <a:ext cx="9973366" cy="3783911"/>
          </a:xfrm>
        </p:spPr>
        <p:txBody>
          <a:bodyPr>
            <a:normAutofit/>
          </a:bodyPr>
          <a:lstStyle/>
          <a:p>
            <a:pPr marL="0" indent="0">
              <a:buNone/>
            </a:pPr>
            <a:r>
              <a:rPr lang="en-US" sz="3200" dirty="0"/>
              <a:t>Any questions or comments?</a:t>
            </a:r>
          </a:p>
          <a:p>
            <a:pPr marL="0" indent="0">
              <a:buNone/>
            </a:pPr>
            <a:r>
              <a:rPr lang="en-US" sz="3200" dirty="0"/>
              <a:t>Discussion:</a:t>
            </a:r>
          </a:p>
          <a:p>
            <a:pPr marL="0" indent="0">
              <a:buNone/>
            </a:pPr>
            <a:r>
              <a:rPr lang="en-US" sz="3200" dirty="0"/>
              <a:t>	Create a cert program in </a:t>
            </a:r>
            <a:r>
              <a:rPr lang="en-US" sz="3200" dirty="0" err="1"/>
              <a:t>somis</a:t>
            </a:r>
            <a:r>
              <a:rPr lang="en-US" sz="3200" dirty="0"/>
              <a:t>?</a:t>
            </a:r>
          </a:p>
          <a:p>
            <a:pPr marL="0" indent="0">
              <a:buNone/>
            </a:pPr>
            <a:r>
              <a:rPr lang="en-US" sz="3200" dirty="0"/>
              <a:t>	Attend existing classes in other communities?</a:t>
            </a:r>
          </a:p>
        </p:txBody>
      </p:sp>
      <p:pic>
        <p:nvPicPr>
          <p:cNvPr id="5" name="Picture 4">
            <a:extLst>
              <a:ext uri="{FF2B5EF4-FFF2-40B4-BE49-F238E27FC236}">
                <a16:creationId xmlns:a16="http://schemas.microsoft.com/office/drawing/2014/main" id="{FF45A3DE-E4EB-4193-905A-B2182B77AB85}"/>
              </a:ext>
            </a:extLst>
          </p:cNvPr>
          <p:cNvPicPr>
            <a:picLocks noChangeAspect="1"/>
          </p:cNvPicPr>
          <p:nvPr/>
        </p:nvPicPr>
        <p:blipFill>
          <a:blip r:embed="rId2"/>
          <a:stretch>
            <a:fillRect/>
          </a:stretch>
        </p:blipFill>
        <p:spPr>
          <a:xfrm>
            <a:off x="8963025" y="350520"/>
            <a:ext cx="1838325" cy="1051560"/>
          </a:xfrm>
          <a:prstGeom prst="rect">
            <a:avLst/>
          </a:prstGeom>
        </p:spPr>
      </p:pic>
    </p:spTree>
    <p:extLst>
      <p:ext uri="{BB962C8B-B14F-4D97-AF65-F5344CB8AC3E}">
        <p14:creationId xmlns:p14="http://schemas.microsoft.com/office/powerpoint/2010/main" val="221517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2C41-0864-971D-0D13-A0959B1D70D2}"/>
              </a:ext>
            </a:extLst>
          </p:cNvPr>
          <p:cNvSpPr>
            <a:spLocks noGrp="1"/>
          </p:cNvSpPr>
          <p:nvPr>
            <p:ph type="title"/>
          </p:nvPr>
        </p:nvSpPr>
        <p:spPr/>
        <p:txBody>
          <a:bodyPr/>
          <a:lstStyle/>
          <a:p>
            <a:endParaRPr lang="en-US"/>
          </a:p>
        </p:txBody>
      </p:sp>
      <p:pic>
        <p:nvPicPr>
          <p:cNvPr id="4" name="_WHERE ARE ALL THESE BULLS COMING FROM___ ��-857907297724931_WMV V9">
            <a:hlinkClick r:id="" action="ppaction://media"/>
            <a:extLst>
              <a:ext uri="{FF2B5EF4-FFF2-40B4-BE49-F238E27FC236}">
                <a16:creationId xmlns:a16="http://schemas.microsoft.com/office/drawing/2014/main" id="{754556C5-6E87-ECD1-CBFB-8B208B1B35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5599" y="76200"/>
            <a:ext cx="8804276" cy="6705600"/>
          </a:xfrm>
        </p:spPr>
      </p:pic>
    </p:spTree>
    <p:extLst>
      <p:ext uri="{BB962C8B-B14F-4D97-AF65-F5344CB8AC3E}">
        <p14:creationId xmlns:p14="http://schemas.microsoft.com/office/powerpoint/2010/main" val="146775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2C41-0864-971D-0D13-A0959B1D70D2}"/>
              </a:ext>
            </a:extLst>
          </p:cNvPr>
          <p:cNvSpPr>
            <a:spLocks noGrp="1"/>
          </p:cNvSpPr>
          <p:nvPr>
            <p:ph type="title"/>
          </p:nvPr>
        </p:nvSpPr>
        <p:spPr/>
        <p:txBody>
          <a:bodyPr/>
          <a:lstStyle/>
          <a:p>
            <a:endParaRPr lang="en-US"/>
          </a:p>
        </p:txBody>
      </p:sp>
      <p:pic>
        <p:nvPicPr>
          <p:cNvPr id="4" name="_WHERE ARE ALL THESE BULLS COMING FROM___ ��-857907297724931_WMV V9">
            <a:hlinkClick r:id="" action="ppaction://media"/>
            <a:extLst>
              <a:ext uri="{FF2B5EF4-FFF2-40B4-BE49-F238E27FC236}">
                <a16:creationId xmlns:a16="http://schemas.microsoft.com/office/drawing/2014/main" id="{754556C5-6E87-ECD1-CBFB-8B208B1B356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7024" y="76200"/>
            <a:ext cx="8804276" cy="6705600"/>
          </a:xfrm>
        </p:spPr>
      </p:pic>
    </p:spTree>
    <p:extLst>
      <p:ext uri="{BB962C8B-B14F-4D97-AF65-F5344CB8AC3E}">
        <p14:creationId xmlns:p14="http://schemas.microsoft.com/office/powerpoint/2010/main" val="181235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545B2FB-98F8-2F8B-ECF3-D89265AFAED8}"/>
              </a:ext>
            </a:extLst>
          </p:cNvPr>
          <p:cNvSpPr>
            <a:spLocks noGrp="1" noChangeArrowheads="1"/>
          </p:cNvSpPr>
          <p:nvPr>
            <p:ph type="title"/>
          </p:nvPr>
        </p:nvSpPr>
        <p:spPr>
          <a:xfrm>
            <a:off x="2667000" y="76200"/>
            <a:ext cx="7772400" cy="914400"/>
          </a:xfrm>
        </p:spPr>
        <p:txBody>
          <a:bodyPr/>
          <a:lstStyle/>
          <a:p>
            <a:r>
              <a:rPr lang="en-US" altLang="en-US" sz="6600" b="1"/>
              <a:t>CERT HISTORY</a:t>
            </a:r>
          </a:p>
        </p:txBody>
      </p:sp>
      <p:sp>
        <p:nvSpPr>
          <p:cNvPr id="76803" name="Content Placeholder 2">
            <a:extLst>
              <a:ext uri="{FF2B5EF4-FFF2-40B4-BE49-F238E27FC236}">
                <a16:creationId xmlns:a16="http://schemas.microsoft.com/office/drawing/2014/main" id="{EA6FC0BA-78B4-3B47-16FB-E4635F8A265C}"/>
              </a:ext>
            </a:extLst>
          </p:cNvPr>
          <p:cNvSpPr>
            <a:spLocks noGrp="1" noChangeArrowheads="1"/>
          </p:cNvSpPr>
          <p:nvPr>
            <p:ph idx="1"/>
          </p:nvPr>
        </p:nvSpPr>
        <p:spPr>
          <a:xfrm>
            <a:off x="1904999" y="1409700"/>
            <a:ext cx="9401175" cy="4914900"/>
          </a:xfrm>
        </p:spPr>
        <p:txBody>
          <a:bodyPr/>
          <a:lstStyle/>
          <a:p>
            <a:pPr marL="0" indent="0">
              <a:buNone/>
              <a:defRPr/>
            </a:pPr>
            <a:r>
              <a:rPr lang="en-US" altLang="en-US" sz="3600" b="1" dirty="0">
                <a:solidFill>
                  <a:schemeClr val="accent6">
                    <a:lumMod val="75000"/>
                  </a:schemeClr>
                </a:solidFill>
                <a:latin typeface="PT Serif"/>
              </a:rPr>
              <a:t>CERT started as a local program with the Los Angeles Fire Department (</a:t>
            </a:r>
            <a:r>
              <a:rPr lang="en-US" altLang="en-US" sz="3600" b="1" dirty="0" err="1">
                <a:solidFill>
                  <a:schemeClr val="accent6">
                    <a:lumMod val="75000"/>
                  </a:schemeClr>
                </a:solidFill>
                <a:latin typeface="PT Serif"/>
              </a:rPr>
              <a:t>LAFD</a:t>
            </a:r>
            <a:r>
              <a:rPr lang="en-US" altLang="en-US" sz="3600" b="1" dirty="0">
                <a:solidFill>
                  <a:schemeClr val="accent6">
                    <a:lumMod val="75000"/>
                  </a:schemeClr>
                </a:solidFill>
                <a:latin typeface="PT Serif"/>
              </a:rPr>
              <a:t>) in 1985. The </a:t>
            </a:r>
            <a:r>
              <a:rPr lang="en-US" altLang="en-US" sz="3600" b="1" dirty="0" err="1">
                <a:solidFill>
                  <a:schemeClr val="accent6">
                    <a:lumMod val="75000"/>
                  </a:schemeClr>
                </a:solidFill>
                <a:latin typeface="PT Serif"/>
              </a:rPr>
              <a:t>LAFD</a:t>
            </a:r>
            <a:r>
              <a:rPr lang="en-US" altLang="en-US" sz="3600" b="1" dirty="0">
                <a:solidFill>
                  <a:schemeClr val="accent6">
                    <a:lumMod val="75000"/>
                  </a:schemeClr>
                </a:solidFill>
                <a:latin typeface="PT Serif"/>
              </a:rPr>
              <a:t> traveled to Japan to learn how the they responded to earthquakes. By coincidence, an earthquake struck during their visit and </a:t>
            </a:r>
            <a:r>
              <a:rPr lang="en-US" altLang="en-US" sz="3600" b="1" dirty="0" err="1">
                <a:solidFill>
                  <a:schemeClr val="accent6">
                    <a:lumMod val="75000"/>
                  </a:schemeClr>
                </a:solidFill>
                <a:latin typeface="PT Serif"/>
              </a:rPr>
              <a:t>LAFD</a:t>
            </a:r>
            <a:r>
              <a:rPr lang="en-US" altLang="en-US" sz="3600" b="1" dirty="0">
                <a:solidFill>
                  <a:schemeClr val="accent6">
                    <a:lumMod val="75000"/>
                  </a:schemeClr>
                </a:solidFill>
                <a:latin typeface="PT Serif"/>
              </a:rPr>
              <a:t> saw first-hand just how helpful the local community was in the response.</a:t>
            </a:r>
          </a:p>
          <a:p>
            <a:pPr marL="0" indent="0">
              <a:buNone/>
              <a:defRPr/>
            </a:pP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96EB2C4-26AA-F209-BC1A-3B408A90727E}"/>
              </a:ext>
            </a:extLst>
          </p:cNvPr>
          <p:cNvSpPr>
            <a:spLocks noGrp="1" noChangeArrowheads="1"/>
          </p:cNvSpPr>
          <p:nvPr>
            <p:ph type="title"/>
          </p:nvPr>
        </p:nvSpPr>
        <p:spPr>
          <a:xfrm>
            <a:off x="2667000" y="76200"/>
            <a:ext cx="7772400" cy="914400"/>
          </a:xfrm>
        </p:spPr>
        <p:txBody>
          <a:bodyPr/>
          <a:lstStyle/>
          <a:p>
            <a:r>
              <a:rPr lang="en-US" altLang="en-US" sz="6600" b="1"/>
              <a:t>CERT HISTORY</a:t>
            </a:r>
            <a:endParaRPr lang="en-US" altLang="en-US"/>
          </a:p>
        </p:txBody>
      </p:sp>
      <p:sp>
        <p:nvSpPr>
          <p:cNvPr id="3" name="Content Placeholder 2">
            <a:extLst>
              <a:ext uri="{FF2B5EF4-FFF2-40B4-BE49-F238E27FC236}">
                <a16:creationId xmlns:a16="http://schemas.microsoft.com/office/drawing/2014/main" id="{D8D3FC2D-18DA-3590-411C-E8A4D9C8D5E2}"/>
              </a:ext>
            </a:extLst>
          </p:cNvPr>
          <p:cNvSpPr>
            <a:spLocks noGrp="1"/>
          </p:cNvSpPr>
          <p:nvPr>
            <p:ph idx="1"/>
          </p:nvPr>
        </p:nvSpPr>
        <p:spPr>
          <a:xfrm>
            <a:off x="2133600" y="1447800"/>
            <a:ext cx="8305800" cy="4267200"/>
          </a:xfrm>
        </p:spPr>
        <p:txBody>
          <a:bodyPr/>
          <a:lstStyle/>
          <a:p>
            <a:pPr marL="0" indent="0">
              <a:buNone/>
              <a:defRPr/>
            </a:pPr>
            <a:r>
              <a:rPr lang="en-US" altLang="en-US" sz="3600" b="1" dirty="0">
                <a:solidFill>
                  <a:schemeClr val="accent6">
                    <a:lumMod val="75000"/>
                  </a:schemeClr>
                </a:solidFill>
                <a:latin typeface="PT Serif"/>
              </a:rPr>
              <a:t>Later that year, </a:t>
            </a:r>
            <a:r>
              <a:rPr lang="en-US" altLang="en-US" sz="3600" b="1" dirty="0" err="1">
                <a:solidFill>
                  <a:schemeClr val="accent6">
                    <a:lumMod val="75000"/>
                  </a:schemeClr>
                </a:solidFill>
                <a:latin typeface="PT Serif"/>
              </a:rPr>
              <a:t>LAFD</a:t>
            </a:r>
            <a:r>
              <a:rPr lang="en-US" altLang="en-US" sz="3600" b="1" dirty="0">
                <a:solidFill>
                  <a:schemeClr val="accent6">
                    <a:lumMod val="75000"/>
                  </a:schemeClr>
                </a:solidFill>
                <a:latin typeface="PT Serif"/>
              </a:rPr>
              <a:t> traveled to Mexico City after their 8.1 earthquake that killed 10,000 people. They saw how everyday people with no training would step up to help in the immediate aftermath, even digging with their hands to save total strangers.</a:t>
            </a:r>
          </a:p>
          <a:p>
            <a:pPr>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A445141-964C-D093-8D56-022AA55A9A24}"/>
              </a:ext>
            </a:extLst>
          </p:cNvPr>
          <p:cNvSpPr>
            <a:spLocks noGrp="1" noChangeArrowheads="1"/>
          </p:cNvSpPr>
          <p:nvPr>
            <p:ph type="title"/>
          </p:nvPr>
        </p:nvSpPr>
        <p:spPr>
          <a:xfrm>
            <a:off x="1524000" y="76200"/>
            <a:ext cx="8153400" cy="885825"/>
          </a:xfrm>
        </p:spPr>
        <p:txBody>
          <a:bodyPr/>
          <a:lstStyle/>
          <a:p>
            <a:r>
              <a:rPr lang="en-US" altLang="en-US" sz="6600" b="1" dirty="0"/>
              <a:t>CERT HISTORY</a:t>
            </a:r>
            <a:endParaRPr lang="en-US" altLang="en-US" dirty="0"/>
          </a:p>
        </p:txBody>
      </p:sp>
      <p:sp>
        <p:nvSpPr>
          <p:cNvPr id="3" name="Content Placeholder 2">
            <a:extLst>
              <a:ext uri="{FF2B5EF4-FFF2-40B4-BE49-F238E27FC236}">
                <a16:creationId xmlns:a16="http://schemas.microsoft.com/office/drawing/2014/main" id="{1F843986-90C7-8702-68F5-3BB46B56D7C5}"/>
              </a:ext>
            </a:extLst>
          </p:cNvPr>
          <p:cNvSpPr>
            <a:spLocks noGrp="1"/>
          </p:cNvSpPr>
          <p:nvPr>
            <p:ph idx="1"/>
          </p:nvPr>
        </p:nvSpPr>
        <p:spPr>
          <a:xfrm>
            <a:off x="2133599" y="1219200"/>
            <a:ext cx="8772525" cy="4495800"/>
          </a:xfrm>
        </p:spPr>
        <p:txBody>
          <a:bodyPr/>
          <a:lstStyle/>
          <a:p>
            <a:pPr marL="0" indent="0">
              <a:buNone/>
              <a:defRPr/>
            </a:pPr>
            <a:r>
              <a:rPr lang="en-US" altLang="en-US" sz="3200" b="1" dirty="0">
                <a:solidFill>
                  <a:schemeClr val="accent6">
                    <a:lumMod val="75000"/>
                  </a:schemeClr>
                </a:solidFill>
                <a:latin typeface="PT Serif"/>
              </a:rPr>
              <a:t>What if, they wondered, some of the people likeliest to step up and help could be identified, trained, and organized </a:t>
            </a:r>
            <a:r>
              <a:rPr lang="en-US" altLang="en-US" sz="3200" b="1" i="1" dirty="0">
                <a:solidFill>
                  <a:schemeClr val="accent6">
                    <a:lumMod val="75000"/>
                  </a:schemeClr>
                </a:solidFill>
                <a:latin typeface="PT Serif"/>
              </a:rPr>
              <a:t>before</a:t>
            </a:r>
            <a:r>
              <a:rPr lang="en-US" altLang="en-US" sz="3200" b="1" dirty="0">
                <a:solidFill>
                  <a:schemeClr val="accent6">
                    <a:lumMod val="75000"/>
                  </a:schemeClr>
                </a:solidFill>
                <a:latin typeface="PT Serif"/>
              </a:rPr>
              <a:t> disaster struck?</a:t>
            </a:r>
          </a:p>
          <a:p>
            <a:pPr marL="0" indent="0">
              <a:buNone/>
              <a:defRPr/>
            </a:pPr>
            <a:r>
              <a:rPr lang="en-US" altLang="en-US" sz="3200" b="1" dirty="0">
                <a:solidFill>
                  <a:schemeClr val="accent6">
                    <a:lumMod val="75000"/>
                  </a:schemeClr>
                </a:solidFill>
                <a:latin typeface="PT Serif"/>
              </a:rPr>
              <a:t>When the pilot program volunteers showed how effective they were as force multipliers during the 1987 Whittier Narrows earthquake in Southern California, emergency managers around the country took notice.</a:t>
            </a:r>
          </a:p>
          <a:p>
            <a:pPr>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040E3959-66B3-B467-0306-A6D10DBB7C70}"/>
              </a:ext>
            </a:extLst>
          </p:cNvPr>
          <p:cNvSpPr>
            <a:spLocks noGrp="1" noChangeArrowheads="1"/>
          </p:cNvSpPr>
          <p:nvPr>
            <p:ph type="title"/>
          </p:nvPr>
        </p:nvSpPr>
        <p:spPr>
          <a:xfrm>
            <a:off x="2667000" y="76200"/>
            <a:ext cx="7772400" cy="914400"/>
          </a:xfrm>
        </p:spPr>
        <p:txBody>
          <a:bodyPr/>
          <a:lstStyle/>
          <a:p>
            <a:r>
              <a:rPr lang="en-US" altLang="en-US" sz="6600" b="1"/>
              <a:t>CERT HISTORY</a:t>
            </a:r>
          </a:p>
        </p:txBody>
      </p:sp>
      <p:sp>
        <p:nvSpPr>
          <p:cNvPr id="77827" name="Content Placeholder 2">
            <a:extLst>
              <a:ext uri="{FF2B5EF4-FFF2-40B4-BE49-F238E27FC236}">
                <a16:creationId xmlns:a16="http://schemas.microsoft.com/office/drawing/2014/main" id="{E7A9C8FE-4916-55DB-EC9C-0D3DA15AA58D}"/>
              </a:ext>
            </a:extLst>
          </p:cNvPr>
          <p:cNvSpPr>
            <a:spLocks noGrp="1" noChangeArrowheads="1"/>
          </p:cNvSpPr>
          <p:nvPr>
            <p:ph idx="1"/>
          </p:nvPr>
        </p:nvSpPr>
        <p:spPr>
          <a:xfrm>
            <a:off x="1981200" y="1828800"/>
            <a:ext cx="8686800" cy="4495800"/>
          </a:xfrm>
        </p:spPr>
        <p:txBody>
          <a:bodyPr/>
          <a:lstStyle/>
          <a:p>
            <a:pPr marL="0" indent="0">
              <a:buNone/>
              <a:defRPr/>
            </a:pPr>
            <a:r>
              <a:rPr lang="en-US" altLang="en-US" sz="4400" b="1" dirty="0">
                <a:solidFill>
                  <a:schemeClr val="accent6">
                    <a:lumMod val="75000"/>
                  </a:schemeClr>
                </a:solidFill>
                <a:latin typeface="PT Serif"/>
              </a:rPr>
              <a:t>FEMA rolled out a national CERT program in 1993. There are more than 2,700 active CERT groups with over 600,000 volunteers trained.</a:t>
            </a:r>
            <a:endParaRPr lang="en-US" altLang="en-US" sz="4400" b="1" dirty="0">
              <a:solidFill>
                <a:schemeClr val="accent6">
                  <a:lumMod val="75000"/>
                </a:schemeClr>
              </a:solidFill>
            </a:endParaRPr>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170</TotalTime>
  <Words>641</Words>
  <Application>Microsoft Office PowerPoint</Application>
  <PresentationFormat>Widescreen</PresentationFormat>
  <Paragraphs>62</Paragraphs>
  <Slides>32</Slides>
  <Notes>0</Notes>
  <HiddenSlides>0</HiddenSlides>
  <MMClips>3</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4" baseType="lpstr">
      <vt:lpstr>Aptos</vt:lpstr>
      <vt:lpstr>Aptos Display</vt:lpstr>
      <vt:lpstr>Arial</vt:lpstr>
      <vt:lpstr>Courier New</vt:lpstr>
      <vt:lpstr>Impact</vt:lpstr>
      <vt:lpstr>PT Serif</vt:lpstr>
      <vt:lpstr>Times New Roman</vt:lpstr>
      <vt:lpstr>Wingdings</vt:lpstr>
      <vt:lpstr>Office Theme</vt:lpstr>
      <vt:lpstr>Blank Presentation</vt:lpstr>
      <vt:lpstr>Main Event</vt:lpstr>
      <vt:lpstr>Document</vt:lpstr>
      <vt:lpstr>PowerPoint Presentation</vt:lpstr>
      <vt:lpstr>PowerPoint Presentation</vt:lpstr>
      <vt:lpstr>PowerPoint Presentation</vt:lpstr>
      <vt:lpstr>PowerPoint Presentation</vt:lpstr>
      <vt:lpstr>PowerPoint Presentation</vt:lpstr>
      <vt:lpstr>CERT HISTORY</vt:lpstr>
      <vt:lpstr>CERT HISTORY</vt:lpstr>
      <vt:lpstr>CERT HISTORY</vt:lpstr>
      <vt:lpstr>CERT HISTORY</vt:lpstr>
      <vt:lpstr>CERT in Ventura County   </vt:lpstr>
      <vt:lpstr>PowerPoint Presentation</vt:lpstr>
      <vt:lpstr>CLASS ONE</vt:lpstr>
      <vt:lpstr>CLASS TWO</vt:lpstr>
      <vt:lpstr>PowerPoint Presentation</vt:lpstr>
      <vt:lpstr>PowerPoint Presentation</vt:lpstr>
      <vt:lpstr>CLASS THREE</vt:lpstr>
      <vt:lpstr>PowerPoint Presentation</vt:lpstr>
      <vt:lpstr>Treatment of an Injured Arm or Hand</vt:lpstr>
      <vt:lpstr>   Head Bandage</vt:lpstr>
      <vt:lpstr>CLASS FOUR</vt:lpstr>
      <vt:lpstr>PowerPoint Presentation</vt:lpstr>
      <vt:lpstr>PowerPoint Presentation</vt:lpstr>
      <vt:lpstr>PowerPoint Presentation</vt:lpstr>
      <vt:lpstr>CLASS FIVE</vt:lpstr>
      <vt:lpstr>PowerPoint Presentation</vt:lpstr>
      <vt:lpstr>                        Utility Shut-Off</vt:lpstr>
      <vt:lpstr>CLASS SIX</vt:lpstr>
      <vt:lpstr>PowerPoint Presentation</vt:lpstr>
      <vt:lpstr>PowerPoint Presentation</vt:lpstr>
      <vt:lpstr>FINAL CLASS DRILL</vt:lpstr>
      <vt:lpstr>Local Class Requirements  </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Lazenby</dc:creator>
  <cp:lastModifiedBy>Steven Lazenby</cp:lastModifiedBy>
  <cp:revision>1</cp:revision>
  <dcterms:created xsi:type="dcterms:W3CDTF">2026-06-16T23:26:07Z</dcterms:created>
  <dcterms:modified xsi:type="dcterms:W3CDTF">2026-06-17T02:17:07Z</dcterms:modified>
</cp:coreProperties>
</file>